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7" r:id="rId4"/>
    <p:sldId id="272" r:id="rId5"/>
    <p:sldId id="261" r:id="rId6"/>
    <p:sldId id="262" r:id="rId7"/>
    <p:sldId id="266" r:id="rId8"/>
    <p:sldId id="263" r:id="rId9"/>
    <p:sldId id="264" r:id="rId10"/>
    <p:sldId id="265" r:id="rId11"/>
    <p:sldId id="275" r:id="rId12"/>
    <p:sldId id="273"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107" d="100"/>
          <a:sy n="107"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de-DE"/>
              <a:t>Mastertitelformat bearbeiten</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220277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de-DE"/>
              <a:t>Mastertitelformat bearbeiten</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8415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956819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de-DE"/>
              <a:t>Mastertitelformat bearbeiten</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04219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154068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de-DE"/>
              <a:t>Mastertitelformat bearbeiten</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68C65102-D09B-4446-A19A-2CD4B8FC5D1E}" type="datetimeFigureOut">
              <a:rPr lang="en-US" smtClean="0"/>
              <a:t>9/30/2024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4280852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de-DE"/>
              <a:t>Mastertitelformat bearbeiten</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68C65102-D09B-4446-A19A-2CD4B8FC5D1E}" type="datetimeFigureOut">
              <a:rPr lang="en-US" smtClean="0"/>
              <a:t>9/30/2024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42133617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739925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0248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362308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8C65102-D09B-4446-A19A-2CD4B8FC5D1E}"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413781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8C65102-D09B-4446-A19A-2CD4B8FC5D1E}" type="datetimeFigureOut">
              <a:rPr lang="en-US" smtClean="0"/>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46292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8C65102-D09B-4446-A19A-2CD4B8FC5D1E}" type="datetimeFigureOut">
              <a:rPr lang="en-US" smtClean="0"/>
              <a:t>9/30/2024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128190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68C65102-D09B-4446-A19A-2CD4B8FC5D1E}" type="datetimeFigureOut">
              <a:rPr lang="en-US" smtClean="0"/>
              <a:t>9/30/2024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656968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65102-D09B-4446-A19A-2CD4B8FC5D1E}" type="datetimeFigureOut">
              <a:rPr lang="en-US" smtClean="0"/>
              <a:t>9/30/2024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50210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de-DE"/>
              <a:t>Mastertitelformat bearbeiten</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745812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de-DE"/>
              <a:t>Mastertitelformat bearbeiten</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9/30/2024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718823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68C65102-D09B-4446-A19A-2CD4B8FC5D1E}" type="datetimeFigureOut">
              <a:rPr lang="en-US" smtClean="0"/>
              <a:t>9/30/2024</a:t>
            </a:fld>
            <a:endParaRPr 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3B912119-EC3E-492A-BB90-9000E64859EB}" type="slidenum">
              <a:rPr lang="en-US" smtClean="0"/>
              <a:t>‹Nr.›</a:t>
            </a:fld>
            <a:endParaRPr lang="en-US"/>
          </a:p>
        </p:txBody>
      </p:sp>
    </p:spTree>
    <p:extLst>
      <p:ext uri="{BB962C8B-B14F-4D97-AF65-F5344CB8AC3E}">
        <p14:creationId xmlns:p14="http://schemas.microsoft.com/office/powerpoint/2010/main" val="99982411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305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551837"/>
            <a:ext cx="10750515" cy="1754326"/>
          </a:xfrm>
          <a:prstGeom prst="rect">
            <a:avLst/>
          </a:prstGeom>
          <a:noFill/>
        </p:spPr>
        <p:txBody>
          <a:bodyPr wrap="square" rtlCol="0">
            <a:spAutoFit/>
          </a:bodyPr>
          <a:lstStyle/>
          <a:p>
            <a:pPr algn="ctr"/>
            <a:r>
              <a:rPr lang="en-US" sz="3600" b="1" dirty="0"/>
              <a:t>“Mein </a:t>
            </a:r>
            <a:r>
              <a:rPr lang="en-US" sz="3600" b="1" dirty="0" err="1"/>
              <a:t>Leben</a:t>
            </a:r>
            <a:r>
              <a:rPr lang="en-US" sz="3600" b="1" dirty="0"/>
              <a:t> </a:t>
            </a:r>
            <a:r>
              <a:rPr lang="en-US" sz="3600" b="1" dirty="0" err="1"/>
              <a:t>ist</a:t>
            </a:r>
            <a:r>
              <a:rPr lang="en-US" sz="3600" b="1" dirty="0"/>
              <a:t> </a:t>
            </a:r>
            <a:r>
              <a:rPr lang="en-US" sz="3600" b="1" dirty="0" err="1"/>
              <a:t>nicht</a:t>
            </a:r>
            <a:r>
              <a:rPr lang="en-US" sz="3600" b="1" dirty="0"/>
              <a:t> der </a:t>
            </a:r>
            <a:r>
              <a:rPr lang="en-US" sz="3600" b="1" dirty="0" err="1"/>
              <a:t>Rede</a:t>
            </a:r>
            <a:r>
              <a:rPr lang="en-US" sz="3600" b="1" dirty="0"/>
              <a:t> wert.”</a:t>
            </a:r>
          </a:p>
          <a:p>
            <a:pPr algn="ctr"/>
            <a:r>
              <a:rPr lang="en-GB" sz="3600" b="1" dirty="0"/>
              <a:t>My life is not worth mentioning. </a:t>
            </a:r>
            <a:endParaRPr lang="en-US" sz="3600" b="1" dirty="0"/>
          </a:p>
          <a:p>
            <a:pPr algn="ctr"/>
            <a:r>
              <a:rPr lang="en-US" sz="3600" b="1" dirty="0"/>
              <a:t>Acts 20:24</a:t>
            </a:r>
          </a:p>
        </p:txBody>
      </p:sp>
    </p:spTree>
    <p:extLst>
      <p:ext uri="{BB962C8B-B14F-4D97-AF65-F5344CB8AC3E}">
        <p14:creationId xmlns:p14="http://schemas.microsoft.com/office/powerpoint/2010/main" val="2153485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274838"/>
            <a:ext cx="10750515" cy="2308324"/>
          </a:xfrm>
          <a:prstGeom prst="rect">
            <a:avLst/>
          </a:prstGeom>
          <a:noFill/>
        </p:spPr>
        <p:txBody>
          <a:bodyPr wrap="square" rtlCol="0">
            <a:spAutoFit/>
          </a:bodyPr>
          <a:lstStyle/>
          <a:p>
            <a:pPr algn="ctr"/>
            <a:r>
              <a:rPr lang="en-US" sz="3600" b="1" dirty="0"/>
              <a:t>“My country did not send me 5,000 miles to start the race, they sent me 5,000 miles to finish the race.” </a:t>
            </a:r>
            <a:r>
              <a:rPr lang="en-US" sz="3600" dirty="0"/>
              <a:t>John Stephen </a:t>
            </a:r>
            <a:r>
              <a:rPr lang="en-US" sz="3600" dirty="0" err="1"/>
              <a:t>Akhwari</a:t>
            </a:r>
            <a:r>
              <a:rPr lang="en-US" sz="3600" dirty="0"/>
              <a:t> of Tanzania who finished last in the Olympic Marathon in Mexico City in 1968.</a:t>
            </a:r>
          </a:p>
        </p:txBody>
      </p:sp>
    </p:spTree>
    <p:extLst>
      <p:ext uri="{BB962C8B-B14F-4D97-AF65-F5344CB8AC3E}">
        <p14:creationId xmlns:p14="http://schemas.microsoft.com/office/powerpoint/2010/main" val="3766554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627071" y="612845"/>
            <a:ext cx="10937858" cy="5632311"/>
          </a:xfrm>
          <a:prstGeom prst="rect">
            <a:avLst/>
          </a:prstGeom>
          <a:noFill/>
        </p:spPr>
        <p:txBody>
          <a:bodyPr wrap="square" rtlCol="0">
            <a:spAutoFit/>
          </a:bodyPr>
          <a:lstStyle/>
          <a:p>
            <a:pPr algn="ctr"/>
            <a:r>
              <a:rPr lang="en-US" sz="3600" b="1" dirty="0"/>
              <a:t>“The ‘romance’ of a missionary is often made up of monotony and drudgery; there often is no glamour in it; it doesn’t stir a man’s spirit or blood. So don’t come out to be a missionary as an experiment; it is useless and dangerous. Only come if you feel you would rather die than not come. Don’t come if you want to make a great name or want to live long. Come if you feel there is no greater honor, after living for Christ, than to die for Him.” </a:t>
            </a:r>
          </a:p>
          <a:p>
            <a:pPr algn="ctr"/>
            <a:r>
              <a:rPr lang="en-US" sz="3600" dirty="0"/>
              <a:t>C.T. </a:t>
            </a:r>
            <a:r>
              <a:rPr lang="en-US" sz="3600" dirty="0" err="1"/>
              <a:t>Studd</a:t>
            </a:r>
            <a:endParaRPr lang="en-US" sz="3600" dirty="0"/>
          </a:p>
        </p:txBody>
      </p:sp>
    </p:spTree>
    <p:extLst>
      <p:ext uri="{BB962C8B-B14F-4D97-AF65-F5344CB8AC3E}">
        <p14:creationId xmlns:p14="http://schemas.microsoft.com/office/powerpoint/2010/main" val="749409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627071" y="1166843"/>
            <a:ext cx="10937858" cy="4524315"/>
          </a:xfrm>
          <a:prstGeom prst="rect">
            <a:avLst/>
          </a:prstGeom>
          <a:noFill/>
        </p:spPr>
        <p:txBody>
          <a:bodyPr wrap="square" rtlCol="0">
            <a:spAutoFit/>
          </a:bodyPr>
          <a:lstStyle/>
          <a:p>
            <a:pPr algn="ctr"/>
            <a:r>
              <a:rPr lang="en-US" sz="3600" b="1" dirty="0"/>
              <a:t>"Fulfill your service with this goal in mind, and that is to make your service unnecessary. Give what you have and then leave those you serve with their Lord. It is the Lord who gives through you. Connect them directly to Christ, and then hide yourself in the glory of his divine shadow and disappear like Philip before the eunuch. They need the living Christ, not you." </a:t>
            </a:r>
          </a:p>
          <a:p>
            <a:pPr algn="ctr"/>
            <a:r>
              <a:rPr lang="en-US" sz="3600" dirty="0"/>
              <a:t>Otto </a:t>
            </a:r>
            <a:r>
              <a:rPr lang="en-US" sz="3600" dirty="0" err="1"/>
              <a:t>Stockmayer</a:t>
            </a:r>
            <a:endParaRPr lang="en-US" sz="3600" dirty="0"/>
          </a:p>
        </p:txBody>
      </p:sp>
    </p:spTree>
    <p:extLst>
      <p:ext uri="{BB962C8B-B14F-4D97-AF65-F5344CB8AC3E}">
        <p14:creationId xmlns:p14="http://schemas.microsoft.com/office/powerpoint/2010/main" val="2088619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3044280"/>
            <a:ext cx="10750515" cy="769441"/>
          </a:xfrm>
          <a:prstGeom prst="rect">
            <a:avLst/>
          </a:prstGeom>
          <a:noFill/>
        </p:spPr>
        <p:txBody>
          <a:bodyPr wrap="square" rtlCol="0">
            <a:spAutoFit/>
          </a:bodyPr>
          <a:lstStyle/>
          <a:p>
            <a:pPr algn="ctr"/>
            <a:r>
              <a:rPr lang="en-GB" sz="4400" b="1" dirty="0"/>
              <a:t>Colossians</a:t>
            </a:r>
            <a:endParaRPr lang="en-US" sz="4400" dirty="0"/>
          </a:p>
        </p:txBody>
      </p:sp>
    </p:spTree>
    <p:extLst>
      <p:ext uri="{BB962C8B-B14F-4D97-AF65-F5344CB8AC3E}">
        <p14:creationId xmlns:p14="http://schemas.microsoft.com/office/powerpoint/2010/main" val="154064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705725"/>
            <a:ext cx="10750515" cy="1446550"/>
          </a:xfrm>
          <a:prstGeom prst="rect">
            <a:avLst/>
          </a:prstGeom>
          <a:noFill/>
        </p:spPr>
        <p:txBody>
          <a:bodyPr wrap="square" rtlCol="0">
            <a:spAutoFit/>
          </a:bodyPr>
          <a:lstStyle/>
          <a:p>
            <a:pPr algn="ctr"/>
            <a:r>
              <a:rPr lang="en-GB" sz="4400" b="1" dirty="0"/>
              <a:t>Made Usable</a:t>
            </a:r>
          </a:p>
          <a:p>
            <a:pPr algn="ctr"/>
            <a:r>
              <a:rPr lang="en-GB" sz="4400" b="1" dirty="0"/>
              <a:t>Col. 1:1-2</a:t>
            </a:r>
            <a:endParaRPr lang="en-US" sz="4400" dirty="0"/>
          </a:p>
        </p:txBody>
      </p:sp>
    </p:spTree>
    <p:extLst>
      <p:ext uri="{BB962C8B-B14F-4D97-AF65-F5344CB8AC3E}">
        <p14:creationId xmlns:p14="http://schemas.microsoft.com/office/powerpoint/2010/main" val="3018797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367171"/>
            <a:ext cx="10750515" cy="2123658"/>
          </a:xfrm>
          <a:prstGeom prst="rect">
            <a:avLst/>
          </a:prstGeom>
          <a:noFill/>
        </p:spPr>
        <p:txBody>
          <a:bodyPr wrap="square" rtlCol="0">
            <a:spAutoFit/>
          </a:bodyPr>
          <a:lstStyle/>
          <a:p>
            <a:pPr algn="ctr"/>
            <a:r>
              <a:rPr lang="en-GB" sz="4400" b="1" dirty="0"/>
              <a:t>Timing</a:t>
            </a:r>
          </a:p>
          <a:p>
            <a:pPr algn="ctr"/>
            <a:r>
              <a:rPr lang="en-GB" sz="4400" b="1" dirty="0"/>
              <a:t>Gal. 1:11-18</a:t>
            </a:r>
          </a:p>
          <a:p>
            <a:pPr algn="ctr"/>
            <a:r>
              <a:rPr lang="en-GB" sz="4000" dirty="0"/>
              <a:t>(Jer. 1:5; Rom. 14:7-9; Is. 53:2; Phil. 3:8)</a:t>
            </a:r>
            <a:endParaRPr lang="en-US" sz="4000" dirty="0"/>
          </a:p>
        </p:txBody>
      </p:sp>
    </p:spTree>
    <p:extLst>
      <p:ext uri="{BB962C8B-B14F-4D97-AF65-F5344CB8AC3E}">
        <p14:creationId xmlns:p14="http://schemas.microsoft.com/office/powerpoint/2010/main" val="913569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367171"/>
            <a:ext cx="10750515" cy="2123658"/>
          </a:xfrm>
          <a:prstGeom prst="rect">
            <a:avLst/>
          </a:prstGeom>
          <a:noFill/>
        </p:spPr>
        <p:txBody>
          <a:bodyPr wrap="square" rtlCol="0">
            <a:spAutoFit/>
          </a:bodyPr>
          <a:lstStyle/>
          <a:p>
            <a:pPr algn="ctr"/>
            <a:r>
              <a:rPr lang="en-GB" sz="4400" b="1" dirty="0"/>
              <a:t>Commission</a:t>
            </a:r>
          </a:p>
          <a:p>
            <a:pPr algn="ctr"/>
            <a:r>
              <a:rPr lang="en-GB" sz="4400" b="1" dirty="0"/>
              <a:t>Acts 13:1-4,9</a:t>
            </a:r>
          </a:p>
          <a:p>
            <a:pPr algn="ctr"/>
            <a:r>
              <a:rPr lang="en-GB" sz="4000" dirty="0"/>
              <a:t>(Ps. 102:23) </a:t>
            </a:r>
            <a:endParaRPr lang="en-US" sz="4000" dirty="0"/>
          </a:p>
        </p:txBody>
      </p:sp>
    </p:spTree>
    <p:extLst>
      <p:ext uri="{BB962C8B-B14F-4D97-AF65-F5344CB8AC3E}">
        <p14:creationId xmlns:p14="http://schemas.microsoft.com/office/powerpoint/2010/main" val="2620028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1659285"/>
            <a:ext cx="10750515" cy="3539430"/>
          </a:xfrm>
          <a:prstGeom prst="rect">
            <a:avLst/>
          </a:prstGeom>
          <a:noFill/>
        </p:spPr>
        <p:txBody>
          <a:bodyPr wrap="square" rtlCol="0">
            <a:spAutoFit/>
          </a:bodyPr>
          <a:lstStyle/>
          <a:p>
            <a:pPr algn="ctr"/>
            <a:r>
              <a:rPr lang="en-US" sz="4400" b="1" dirty="0"/>
              <a:t>Sent! </a:t>
            </a:r>
          </a:p>
          <a:p>
            <a:pPr algn="ctr"/>
            <a:endParaRPr lang="en-US" sz="3600" b="1" dirty="0"/>
          </a:p>
          <a:p>
            <a:pPr algn="ctr"/>
            <a:r>
              <a:rPr lang="en-US" sz="3600" b="1" dirty="0"/>
              <a:t>Someone else initiates their activity in your life.</a:t>
            </a:r>
          </a:p>
          <a:p>
            <a:pPr algn="ctr"/>
            <a:endParaRPr lang="en-US" sz="3600" b="1" dirty="0"/>
          </a:p>
          <a:p>
            <a:pPr algn="ctr"/>
            <a:r>
              <a:rPr lang="en-US" sz="3600" b="1" dirty="0"/>
              <a:t>Someone else takes responsibility for that which they initiate.</a:t>
            </a:r>
          </a:p>
        </p:txBody>
      </p:sp>
    </p:spTree>
    <p:extLst>
      <p:ext uri="{BB962C8B-B14F-4D97-AF65-F5344CB8AC3E}">
        <p14:creationId xmlns:p14="http://schemas.microsoft.com/office/powerpoint/2010/main" val="2539835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1720840"/>
            <a:ext cx="10750515" cy="3416320"/>
          </a:xfrm>
          <a:prstGeom prst="rect">
            <a:avLst/>
          </a:prstGeom>
          <a:noFill/>
        </p:spPr>
        <p:txBody>
          <a:bodyPr wrap="square" rtlCol="0">
            <a:spAutoFit/>
          </a:bodyPr>
          <a:lstStyle/>
          <a:p>
            <a:pPr algn="ctr"/>
            <a:r>
              <a:rPr lang="en-US" sz="3600" b="1" dirty="0"/>
              <a:t>"The initiative for opening doors of service is never ours but His... consequently the true source of inspiration for service is always behind me and never in front of me. The challenge will always be in front of me, as well as the means." </a:t>
            </a:r>
          </a:p>
          <a:p>
            <a:pPr algn="ctr"/>
            <a:r>
              <a:rPr lang="en-US" sz="3600" dirty="0"/>
              <a:t>Alan Redpath </a:t>
            </a:r>
          </a:p>
        </p:txBody>
      </p:sp>
    </p:spTree>
    <p:extLst>
      <p:ext uri="{BB962C8B-B14F-4D97-AF65-F5344CB8AC3E}">
        <p14:creationId xmlns:p14="http://schemas.microsoft.com/office/powerpoint/2010/main" val="3640159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1043732"/>
            <a:ext cx="10750515" cy="4770537"/>
          </a:xfrm>
          <a:prstGeom prst="rect">
            <a:avLst/>
          </a:prstGeom>
          <a:noFill/>
        </p:spPr>
        <p:txBody>
          <a:bodyPr wrap="square" rtlCol="0">
            <a:spAutoFit/>
          </a:bodyPr>
          <a:lstStyle/>
          <a:p>
            <a:pPr algn="ctr"/>
            <a:r>
              <a:rPr lang="en-US" sz="4400" b="1" dirty="0"/>
              <a:t>Ministry: </a:t>
            </a:r>
          </a:p>
          <a:p>
            <a:pPr algn="ctr"/>
            <a:endParaRPr lang="en-US" sz="4400" b="1" dirty="0"/>
          </a:p>
          <a:p>
            <a:pPr algn="ctr"/>
            <a:r>
              <a:rPr lang="en-US" sz="3600" b="1" dirty="0"/>
              <a:t>Go where you’re sent.</a:t>
            </a:r>
          </a:p>
          <a:p>
            <a:pPr algn="ctr"/>
            <a:r>
              <a:rPr lang="en-US" sz="3600" b="1" dirty="0"/>
              <a:t>Stay where you’re put.</a:t>
            </a:r>
          </a:p>
          <a:p>
            <a:pPr algn="ctr"/>
            <a:r>
              <a:rPr lang="en-US" sz="3600" b="1" dirty="0"/>
              <a:t>Do what you’re told.</a:t>
            </a:r>
          </a:p>
          <a:p>
            <a:pPr algn="ctr"/>
            <a:r>
              <a:rPr lang="en-US" sz="3600" b="1" dirty="0"/>
              <a:t>Repeat what you’ve heard.</a:t>
            </a:r>
          </a:p>
          <a:p>
            <a:pPr algn="ctr"/>
            <a:r>
              <a:rPr lang="en-US" sz="3600" b="1" dirty="0"/>
              <a:t>Leave when you’re done.</a:t>
            </a:r>
          </a:p>
          <a:p>
            <a:pPr algn="ctr"/>
            <a:r>
              <a:rPr lang="en-US" sz="3200" dirty="0"/>
              <a:t>(Job 14:5)</a:t>
            </a:r>
          </a:p>
        </p:txBody>
      </p:sp>
    </p:spTree>
    <p:extLst>
      <p:ext uri="{BB962C8B-B14F-4D97-AF65-F5344CB8AC3E}">
        <p14:creationId xmlns:p14="http://schemas.microsoft.com/office/powerpoint/2010/main" val="3505408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828288"/>
            <a:ext cx="10750515" cy="5201424"/>
          </a:xfrm>
          <a:prstGeom prst="rect">
            <a:avLst/>
          </a:prstGeom>
          <a:noFill/>
        </p:spPr>
        <p:txBody>
          <a:bodyPr wrap="square" rtlCol="0">
            <a:spAutoFit/>
          </a:bodyPr>
          <a:lstStyle/>
          <a:p>
            <a:pPr algn="ctr"/>
            <a:r>
              <a:rPr lang="en-US" sz="4400" b="1" dirty="0"/>
              <a:t>Scars (Col. 4:18)</a:t>
            </a:r>
          </a:p>
          <a:p>
            <a:pPr algn="ctr"/>
            <a:endParaRPr lang="en-US" sz="3600" b="1" dirty="0"/>
          </a:p>
          <a:p>
            <a:pPr algn="ctr"/>
            <a:r>
              <a:rPr lang="en-US" sz="3600" b="1" dirty="0"/>
              <a:t> "It is doubtful whether God can use a man greatly until He was hurt him deeply." </a:t>
            </a:r>
          </a:p>
          <a:p>
            <a:pPr algn="ctr"/>
            <a:r>
              <a:rPr lang="en-US" sz="3600" b="1" dirty="0"/>
              <a:t> </a:t>
            </a:r>
          </a:p>
          <a:p>
            <a:pPr algn="ctr"/>
            <a:r>
              <a:rPr lang="en-US" sz="3600" b="1" dirty="0"/>
              <a:t>“Never follow a leader who doesn’t limp.” </a:t>
            </a:r>
          </a:p>
          <a:p>
            <a:pPr algn="ctr"/>
            <a:endParaRPr lang="en-GB" sz="3600" b="1" dirty="0"/>
          </a:p>
          <a:p>
            <a:pPr algn="ctr"/>
            <a:r>
              <a:rPr lang="en-GB" sz="3600" dirty="0"/>
              <a:t>A.W. Tozer </a:t>
            </a:r>
          </a:p>
          <a:p>
            <a:pPr algn="ctr"/>
            <a:r>
              <a:rPr lang="en-GB" sz="3200" dirty="0"/>
              <a:t>(1Cor. 16:21; Gal. 6:11; 2Thess. 3:17; Gal. 4:13-15)</a:t>
            </a:r>
            <a:endParaRPr lang="en-US" sz="2800" dirty="0"/>
          </a:p>
        </p:txBody>
      </p:sp>
    </p:spTree>
    <p:extLst>
      <p:ext uri="{BB962C8B-B14F-4D97-AF65-F5344CB8AC3E}">
        <p14:creationId xmlns:p14="http://schemas.microsoft.com/office/powerpoint/2010/main" val="1701185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chiefer">
  <a:themeElements>
    <a:clrScheme name="Schiefer">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chiefer">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chiefer">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Schiefer</Template>
  <TotalTime>0</TotalTime>
  <Words>440</Words>
  <Application>Microsoft Office PowerPoint</Application>
  <PresentationFormat>Breitbild</PresentationFormat>
  <Paragraphs>40</Paragraphs>
  <Slides>13</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13</vt:i4>
      </vt:variant>
    </vt:vector>
  </HeadingPairs>
  <TitlesOfParts>
    <vt:vector size="16" baseType="lpstr">
      <vt:lpstr>Calisto MT</vt:lpstr>
      <vt:lpstr>Wingdings 2</vt:lpstr>
      <vt:lpstr>Schiefer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dc:creator>
  <cp:lastModifiedBy>Peter Reid</cp:lastModifiedBy>
  <cp:revision>20</cp:revision>
  <dcterms:created xsi:type="dcterms:W3CDTF">2018-08-06T12:24:21Z</dcterms:created>
  <dcterms:modified xsi:type="dcterms:W3CDTF">2024-09-30T08:51:55Z</dcterms:modified>
</cp:coreProperties>
</file>