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7" r:id="rId3"/>
    <p:sldId id="260" r:id="rId4"/>
    <p:sldId id="268" r:id="rId5"/>
    <p:sldId id="262" r:id="rId6"/>
    <p:sldId id="300" r:id="rId7"/>
    <p:sldId id="301" r:id="rId8"/>
    <p:sldId id="297" r:id="rId9"/>
    <p:sldId id="299" r:id="rId10"/>
    <p:sldId id="302" r:id="rId11"/>
    <p:sldId id="263" r:id="rId12"/>
    <p:sldId id="270" r:id="rId13"/>
    <p:sldId id="261" r:id="rId14"/>
    <p:sldId id="264" r:id="rId15"/>
    <p:sldId id="275" r:id="rId16"/>
    <p:sldId id="271" r:id="rId17"/>
    <p:sldId id="27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9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2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45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4224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78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63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85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7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9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49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27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3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1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2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63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3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8C65102-D09B-4446-A19A-2CD4B8FC5D1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031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0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266" name="Picture 2" descr="G:\PICTURES BODE\Building and Grounds\official bode dorm 3_cmy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047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The chief end of prayer is not to get answers but to get to know God! </a:t>
            </a:r>
          </a:p>
        </p:txBody>
      </p:sp>
    </p:spTree>
    <p:extLst>
      <p:ext uri="{BB962C8B-B14F-4D97-AF65-F5344CB8AC3E}">
        <p14:creationId xmlns:p14="http://schemas.microsoft.com/office/powerpoint/2010/main" val="1923145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397949"/>
            <a:ext cx="107505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Carry on an unheard conversation with God!</a:t>
            </a:r>
          </a:p>
          <a:p>
            <a:pPr algn="ctr"/>
            <a:r>
              <a:rPr lang="de-DE" sz="4000" dirty="0"/>
              <a:t>Eph. 6:8; 1Thess. 5:17; 1Pet. 4:7; Neh. 2:1-7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9372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Public </a:t>
            </a:r>
          </a:p>
          <a:p>
            <a:pPr algn="ctr"/>
            <a:r>
              <a:rPr lang="en-US" sz="4400" b="1" dirty="0"/>
              <a:t>Vs. 5</a:t>
            </a:r>
          </a:p>
          <a:p>
            <a:pPr algn="ctr"/>
            <a:r>
              <a:rPr lang="pl-PL" sz="4000" dirty="0"/>
              <a:t>Eph. 5: 15-17; 2Sam. 11:1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50202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3044280"/>
            <a:ext cx="107505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If it reaches you, it first went by Him.</a:t>
            </a:r>
          </a:p>
          <a:p>
            <a:pPr algn="ctr"/>
            <a:r>
              <a:rPr lang="en-US" sz="4000" dirty="0"/>
              <a:t>Ps. 118:24 </a:t>
            </a:r>
          </a:p>
        </p:txBody>
      </p:sp>
    </p:spTree>
    <p:extLst>
      <p:ext uri="{BB962C8B-B14F-4D97-AF65-F5344CB8AC3E}">
        <p14:creationId xmlns:p14="http://schemas.microsoft.com/office/powerpoint/2010/main" val="2994530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17B16-8964-42CB-8DA2-4D4B48D32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BB1A22-9DA0-4E8C-9E5D-ED62E29CB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0C1CD7-98BB-4BBD-B18A-294A3A4DD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741" y="0"/>
            <a:ext cx="7240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16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Public </a:t>
            </a:r>
          </a:p>
          <a:p>
            <a:pPr algn="ctr"/>
            <a:r>
              <a:rPr lang="en-US" sz="4400" b="1" dirty="0"/>
              <a:t>Vs. 5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BF1CA6D-F4FB-4553-A5EE-5CDD7FC03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45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Person, Himmel, draußen, Gras enthält.&#10;&#10;Automatisch generierte Beschreibung">
            <a:extLst>
              <a:ext uri="{FF2B5EF4-FFF2-40B4-BE49-F238E27FC236}">
                <a16:creationId xmlns:a16="http://schemas.microsoft.com/office/drawing/2014/main" id="{1C559C26-C384-97B0-40EA-00463E876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797248"/>
            <a:ext cx="4351338" cy="3263504"/>
          </a:xfrm>
        </p:spPr>
      </p:pic>
    </p:spTree>
    <p:extLst>
      <p:ext uri="{BB962C8B-B14F-4D97-AF65-F5344CB8AC3E}">
        <p14:creationId xmlns:p14="http://schemas.microsoft.com/office/powerpoint/2010/main" val="669924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Living the Life</a:t>
            </a:r>
          </a:p>
          <a:p>
            <a:pPr algn="ctr"/>
            <a:r>
              <a:rPr lang="en-US" sz="4400" b="1" dirty="0"/>
              <a:t>Vs. 4:2-6</a:t>
            </a:r>
          </a:p>
        </p:txBody>
      </p:sp>
    </p:spTree>
    <p:extLst>
      <p:ext uri="{BB962C8B-B14F-4D97-AF65-F5344CB8AC3E}">
        <p14:creationId xmlns:p14="http://schemas.microsoft.com/office/powerpoint/2010/main" val="495870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Prayer  </a:t>
            </a:r>
          </a:p>
          <a:p>
            <a:pPr algn="ctr"/>
            <a:r>
              <a:rPr lang="en-US" sz="4400" b="1" dirty="0"/>
              <a:t>Vs. 2-4</a:t>
            </a:r>
          </a:p>
        </p:txBody>
      </p:sp>
    </p:spTree>
    <p:extLst>
      <p:ext uri="{BB962C8B-B14F-4D97-AF65-F5344CB8AC3E}">
        <p14:creationId xmlns:p14="http://schemas.microsoft.com/office/powerpoint/2010/main" val="287608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028617"/>
            <a:ext cx="107505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We don’t give up on prayer because we don’t give up on Jesus. </a:t>
            </a:r>
          </a:p>
          <a:p>
            <a:pPr algn="ctr"/>
            <a:endParaRPr lang="de-DE" sz="4400" b="1" dirty="0"/>
          </a:p>
          <a:p>
            <a:pPr algn="ctr"/>
            <a:r>
              <a:rPr lang="de-DE" sz="4400" b="1" dirty="0" err="1"/>
              <a:t>Prayer</a:t>
            </a:r>
            <a:r>
              <a:rPr lang="de-DE" sz="4400" b="1" dirty="0"/>
              <a:t> </a:t>
            </a:r>
            <a:r>
              <a:rPr lang="de-DE" sz="4400" b="1" dirty="0" err="1"/>
              <a:t>considers</a:t>
            </a:r>
            <a:r>
              <a:rPr lang="de-DE" sz="4400" b="1" dirty="0"/>
              <a:t> </a:t>
            </a:r>
            <a:r>
              <a:rPr lang="de-DE" sz="4400" b="1" dirty="0" err="1"/>
              <a:t>my</a:t>
            </a:r>
            <a:r>
              <a:rPr lang="de-DE" sz="4400" b="1" dirty="0"/>
              <a:t> </a:t>
            </a:r>
            <a:r>
              <a:rPr lang="de-DE" sz="4400" b="1" dirty="0" err="1"/>
              <a:t>need</a:t>
            </a:r>
            <a:r>
              <a:rPr lang="de-DE" sz="4400" b="1" dirty="0"/>
              <a:t> His </a:t>
            </a:r>
            <a:r>
              <a:rPr lang="de-DE" sz="4400" b="1" dirty="0" err="1"/>
              <a:t>problem</a:t>
            </a:r>
            <a:r>
              <a:rPr lang="de-DE" sz="4400" b="1" dirty="0"/>
              <a:t>.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82618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26834" y="2459504"/>
            <a:ext cx="107505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"Never undertake more than you can cover beforehand in believing prayer.“</a:t>
            </a:r>
          </a:p>
          <a:p>
            <a:pPr algn="ctr"/>
            <a:r>
              <a:rPr lang="en-US" sz="4000" dirty="0"/>
              <a:t>Alan Redpath </a:t>
            </a:r>
          </a:p>
        </p:txBody>
      </p:sp>
    </p:spTree>
    <p:extLst>
      <p:ext uri="{BB962C8B-B14F-4D97-AF65-F5344CB8AC3E}">
        <p14:creationId xmlns:p14="http://schemas.microsoft.com/office/powerpoint/2010/main" val="468998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68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0484"/>
            <a:ext cx="9144000" cy="60970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0484"/>
            <a:ext cx="9144000" cy="60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30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920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iefer">
  <a:themeElements>
    <a:clrScheme name="Schiefer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chiefer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hiefer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Schiefer</Template>
  <TotalTime>0</TotalTime>
  <Words>117</Words>
  <Application>Microsoft Office PowerPoint</Application>
  <PresentationFormat>Breitbild</PresentationFormat>
  <Paragraphs>19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0" baseType="lpstr">
      <vt:lpstr>Calisto MT</vt:lpstr>
      <vt:lpstr>Wingdings 2</vt:lpstr>
      <vt:lpstr>Schiefer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</dc:creator>
  <cp:lastModifiedBy>Peter Reid</cp:lastModifiedBy>
  <cp:revision>31</cp:revision>
  <dcterms:created xsi:type="dcterms:W3CDTF">2018-08-06T12:24:21Z</dcterms:created>
  <dcterms:modified xsi:type="dcterms:W3CDTF">2024-10-03T16:59:35Z</dcterms:modified>
</cp:coreProperties>
</file>