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61" r:id="rId2"/>
    <p:sldId id="262" r:id="rId3"/>
    <p:sldId id="265" r:id="rId4"/>
    <p:sldId id="263" r:id="rId5"/>
    <p:sldId id="276" r:id="rId6"/>
    <p:sldId id="264" r:id="rId7"/>
    <p:sldId id="277" r:id="rId8"/>
    <p:sldId id="256" r:id="rId9"/>
    <p:sldId id="257" r:id="rId10"/>
    <p:sldId id="258" r:id="rId11"/>
    <p:sldId id="260" r:id="rId12"/>
    <p:sldId id="275" r:id="rId13"/>
    <p:sldId id="268" r:id="rId14"/>
    <p:sldId id="274" r:id="rId15"/>
    <p:sldId id="270" r:id="rId16"/>
    <p:sldId id="269" r:id="rId17"/>
    <p:sldId id="271" r:id="rId18"/>
    <p:sldId id="266"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1" d="100"/>
          <a:sy n="101" d="100"/>
        </p:scale>
        <p:origin x="191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de-DE"/>
              <a:t>Mastertitelformat bearbeiten</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10CACC41-2B70-4BE1-B448-D01484865994}" type="datetimeFigureOut">
              <a:rPr lang="de-DE" smtClean="0"/>
              <a:pPr/>
              <a:t>30.09.2024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8A2F213-7DAE-405C-BA9A-4E5FB6668D5A}" type="slidenum">
              <a:rPr lang="de-DE" smtClean="0"/>
              <a:pPr/>
              <a:t>‹Nr.›</a:t>
            </a:fld>
            <a:endParaRPr lang="de-DE"/>
          </a:p>
        </p:txBody>
      </p:sp>
    </p:spTree>
    <p:extLst>
      <p:ext uri="{BB962C8B-B14F-4D97-AF65-F5344CB8AC3E}">
        <p14:creationId xmlns:p14="http://schemas.microsoft.com/office/powerpoint/2010/main" val="3678073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de-DE"/>
              <a:t>Mastertitelformat bearbeiten</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10CACC41-2B70-4BE1-B448-D01484865994}" type="datetimeFigureOut">
              <a:rPr lang="de-DE" smtClean="0"/>
              <a:pPr/>
              <a:t>30.09.2024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8A2F213-7DAE-405C-BA9A-4E5FB6668D5A}" type="slidenum">
              <a:rPr lang="de-DE" smtClean="0"/>
              <a:pPr/>
              <a:t>‹Nr.›</a:t>
            </a:fld>
            <a:endParaRPr lang="de-DE"/>
          </a:p>
        </p:txBody>
      </p:sp>
    </p:spTree>
    <p:extLst>
      <p:ext uri="{BB962C8B-B14F-4D97-AF65-F5344CB8AC3E}">
        <p14:creationId xmlns:p14="http://schemas.microsoft.com/office/powerpoint/2010/main" val="441889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de-DE"/>
              <a:t>Mastertitelformat bearbeiten</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10CACC41-2B70-4BE1-B448-D01484865994}" type="datetimeFigureOut">
              <a:rPr lang="de-DE" smtClean="0"/>
              <a:pPr/>
              <a:t>30.09.2024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8A2F213-7DAE-405C-BA9A-4E5FB6668D5A}" type="slidenum">
              <a:rPr lang="de-DE" smtClean="0"/>
              <a:pPr/>
              <a:t>‹Nr.›</a:t>
            </a:fld>
            <a:endParaRPr lang="de-DE"/>
          </a:p>
        </p:txBody>
      </p:sp>
    </p:spTree>
    <p:extLst>
      <p:ext uri="{BB962C8B-B14F-4D97-AF65-F5344CB8AC3E}">
        <p14:creationId xmlns:p14="http://schemas.microsoft.com/office/powerpoint/2010/main" val="2312688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de-DE"/>
              <a:t>Mastertitelformat bearbeiten</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10CACC41-2B70-4BE1-B448-D01484865994}" type="datetimeFigureOut">
              <a:rPr lang="de-DE" smtClean="0"/>
              <a:pPr/>
              <a:t>30.09.2024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8A2F213-7DAE-405C-BA9A-4E5FB6668D5A}" type="slidenum">
              <a:rPr lang="de-DE" smtClean="0"/>
              <a:pPr/>
              <a:t>‹Nr.›</a:t>
            </a:fld>
            <a:endParaRPr lang="de-DE"/>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9178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de-DE"/>
              <a:t>Mastertitelformat bearbeiten</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10CACC41-2B70-4BE1-B448-D01484865994}" type="datetimeFigureOut">
              <a:rPr lang="de-DE" smtClean="0"/>
              <a:pPr/>
              <a:t>30.09.2024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8A2F213-7DAE-405C-BA9A-4E5FB6668D5A}" type="slidenum">
              <a:rPr lang="de-DE" smtClean="0"/>
              <a:pPr/>
              <a:t>‹Nr.›</a:t>
            </a:fld>
            <a:endParaRPr lang="de-DE"/>
          </a:p>
        </p:txBody>
      </p:sp>
    </p:spTree>
    <p:extLst>
      <p:ext uri="{BB962C8B-B14F-4D97-AF65-F5344CB8AC3E}">
        <p14:creationId xmlns:p14="http://schemas.microsoft.com/office/powerpoint/2010/main" val="3169374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de-DE"/>
              <a:t>Mastertitelformat bearbeiten</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3" name="Date Placeholder 2"/>
          <p:cNvSpPr>
            <a:spLocks noGrp="1"/>
          </p:cNvSpPr>
          <p:nvPr>
            <p:ph type="dt" sz="half" idx="10"/>
          </p:nvPr>
        </p:nvSpPr>
        <p:spPr/>
        <p:txBody>
          <a:bodyPr/>
          <a:lstStyle/>
          <a:p>
            <a:fld id="{10CACC41-2B70-4BE1-B448-D01484865994}" type="datetimeFigureOut">
              <a:rPr lang="de-DE" smtClean="0"/>
              <a:pPr/>
              <a:t>30.09.2024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8A2F213-7DAE-405C-BA9A-4E5FB6668D5A}" type="slidenum">
              <a:rPr lang="de-DE" smtClean="0"/>
              <a:pPr/>
              <a:t>‹Nr.›</a:t>
            </a:fld>
            <a:endParaRPr lang="de-DE"/>
          </a:p>
        </p:txBody>
      </p:sp>
    </p:spTree>
    <p:extLst>
      <p:ext uri="{BB962C8B-B14F-4D97-AF65-F5344CB8AC3E}">
        <p14:creationId xmlns:p14="http://schemas.microsoft.com/office/powerpoint/2010/main" val="512527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de-DE"/>
              <a:t>Mastertitelformat bearbeiten</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3" name="Date Placeholder 2"/>
          <p:cNvSpPr>
            <a:spLocks noGrp="1"/>
          </p:cNvSpPr>
          <p:nvPr>
            <p:ph type="dt" sz="half" idx="10"/>
          </p:nvPr>
        </p:nvSpPr>
        <p:spPr/>
        <p:txBody>
          <a:bodyPr/>
          <a:lstStyle/>
          <a:p>
            <a:fld id="{10CACC41-2B70-4BE1-B448-D01484865994}" type="datetimeFigureOut">
              <a:rPr lang="de-DE" smtClean="0"/>
              <a:pPr/>
              <a:t>30.09.2024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8A2F213-7DAE-405C-BA9A-4E5FB6668D5A}" type="slidenum">
              <a:rPr lang="de-DE" smtClean="0"/>
              <a:pPr/>
              <a:t>‹Nr.›</a:t>
            </a:fld>
            <a:endParaRPr lang="de-DE"/>
          </a:p>
        </p:txBody>
      </p:sp>
    </p:spTree>
    <p:extLst>
      <p:ext uri="{BB962C8B-B14F-4D97-AF65-F5344CB8AC3E}">
        <p14:creationId xmlns:p14="http://schemas.microsoft.com/office/powerpoint/2010/main" val="1671289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0CACC41-2B70-4BE1-B448-D01484865994}" type="datetimeFigureOut">
              <a:rPr lang="de-DE" smtClean="0"/>
              <a:pPr/>
              <a:t>30.09.2024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8A2F213-7DAE-405C-BA9A-4E5FB6668D5A}" type="slidenum">
              <a:rPr lang="de-DE" smtClean="0"/>
              <a:pPr/>
              <a:t>‹Nr.›</a:t>
            </a:fld>
            <a:endParaRPr lang="de-DE"/>
          </a:p>
        </p:txBody>
      </p:sp>
    </p:spTree>
    <p:extLst>
      <p:ext uri="{BB962C8B-B14F-4D97-AF65-F5344CB8AC3E}">
        <p14:creationId xmlns:p14="http://schemas.microsoft.com/office/powerpoint/2010/main" val="11961297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0CACC41-2B70-4BE1-B448-D01484865994}" type="datetimeFigureOut">
              <a:rPr lang="de-DE" smtClean="0"/>
              <a:pPr/>
              <a:t>30.09.2024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8A2F213-7DAE-405C-BA9A-4E5FB6668D5A}" type="slidenum">
              <a:rPr lang="de-DE" smtClean="0"/>
              <a:pPr/>
              <a:t>‹Nr.›</a:t>
            </a:fld>
            <a:endParaRPr lang="de-DE"/>
          </a:p>
        </p:txBody>
      </p:sp>
    </p:spTree>
    <p:extLst>
      <p:ext uri="{BB962C8B-B14F-4D97-AF65-F5344CB8AC3E}">
        <p14:creationId xmlns:p14="http://schemas.microsoft.com/office/powerpoint/2010/main" val="1559154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0CACC41-2B70-4BE1-B448-D01484865994}" type="datetimeFigureOut">
              <a:rPr lang="de-DE" smtClean="0"/>
              <a:pPr/>
              <a:t>30.09.2024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8A2F213-7DAE-405C-BA9A-4E5FB6668D5A}" type="slidenum">
              <a:rPr lang="de-DE" smtClean="0"/>
              <a:pPr/>
              <a:t>‹Nr.›</a:t>
            </a:fld>
            <a:endParaRPr lang="de-DE"/>
          </a:p>
        </p:txBody>
      </p:sp>
    </p:spTree>
    <p:extLst>
      <p:ext uri="{BB962C8B-B14F-4D97-AF65-F5344CB8AC3E}">
        <p14:creationId xmlns:p14="http://schemas.microsoft.com/office/powerpoint/2010/main" val="18686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10CACC41-2B70-4BE1-B448-D01484865994}" type="datetimeFigureOut">
              <a:rPr lang="de-DE" smtClean="0"/>
              <a:pPr/>
              <a:t>30.09.2024</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8A2F213-7DAE-405C-BA9A-4E5FB6668D5A}" type="slidenum">
              <a:rPr lang="de-DE" smtClean="0"/>
              <a:pPr/>
              <a:t>‹Nr.›</a:t>
            </a:fld>
            <a:endParaRPr lang="de-DE"/>
          </a:p>
        </p:txBody>
      </p:sp>
    </p:spTree>
    <p:extLst>
      <p:ext uri="{BB962C8B-B14F-4D97-AF65-F5344CB8AC3E}">
        <p14:creationId xmlns:p14="http://schemas.microsoft.com/office/powerpoint/2010/main" val="502244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0CACC41-2B70-4BE1-B448-D01484865994}" type="datetimeFigureOut">
              <a:rPr lang="de-DE" smtClean="0"/>
              <a:pPr/>
              <a:t>30.09.2024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8A2F213-7DAE-405C-BA9A-4E5FB6668D5A}" type="slidenum">
              <a:rPr lang="de-DE" smtClean="0"/>
              <a:pPr/>
              <a:t>‹Nr.›</a:t>
            </a:fld>
            <a:endParaRPr lang="de-DE"/>
          </a:p>
        </p:txBody>
      </p:sp>
    </p:spTree>
    <p:extLst>
      <p:ext uri="{BB962C8B-B14F-4D97-AF65-F5344CB8AC3E}">
        <p14:creationId xmlns:p14="http://schemas.microsoft.com/office/powerpoint/2010/main" val="2701452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0CACC41-2B70-4BE1-B448-D01484865994}" type="datetimeFigureOut">
              <a:rPr lang="de-DE" smtClean="0"/>
              <a:pPr/>
              <a:t>30.09.2024</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78A2F213-7DAE-405C-BA9A-4E5FB6668D5A}" type="slidenum">
              <a:rPr lang="de-DE" smtClean="0"/>
              <a:pPr/>
              <a:t>‹Nr.›</a:t>
            </a:fld>
            <a:endParaRPr lang="de-DE"/>
          </a:p>
        </p:txBody>
      </p:sp>
    </p:spTree>
    <p:extLst>
      <p:ext uri="{BB962C8B-B14F-4D97-AF65-F5344CB8AC3E}">
        <p14:creationId xmlns:p14="http://schemas.microsoft.com/office/powerpoint/2010/main" val="2019504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10CACC41-2B70-4BE1-B448-D01484865994}" type="datetimeFigureOut">
              <a:rPr lang="de-DE" smtClean="0"/>
              <a:pPr/>
              <a:t>30.09.2024</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8A2F213-7DAE-405C-BA9A-4E5FB6668D5A}" type="slidenum">
              <a:rPr lang="de-DE" smtClean="0"/>
              <a:pPr/>
              <a:t>‹Nr.›</a:t>
            </a:fld>
            <a:endParaRPr lang="de-DE"/>
          </a:p>
        </p:txBody>
      </p:sp>
    </p:spTree>
    <p:extLst>
      <p:ext uri="{BB962C8B-B14F-4D97-AF65-F5344CB8AC3E}">
        <p14:creationId xmlns:p14="http://schemas.microsoft.com/office/powerpoint/2010/main" val="664800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CACC41-2B70-4BE1-B448-D01484865994}" type="datetimeFigureOut">
              <a:rPr lang="de-DE" smtClean="0"/>
              <a:pPr/>
              <a:t>30.09.2024</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78A2F213-7DAE-405C-BA9A-4E5FB6668D5A}" type="slidenum">
              <a:rPr lang="de-DE" smtClean="0"/>
              <a:pPr/>
              <a:t>‹Nr.›</a:t>
            </a:fld>
            <a:endParaRPr lang="de-DE"/>
          </a:p>
        </p:txBody>
      </p:sp>
    </p:spTree>
    <p:extLst>
      <p:ext uri="{BB962C8B-B14F-4D97-AF65-F5344CB8AC3E}">
        <p14:creationId xmlns:p14="http://schemas.microsoft.com/office/powerpoint/2010/main" val="3902622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de-DE"/>
              <a:t>Mastertitelformat bearbeiten</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10CACC41-2B70-4BE1-B448-D01484865994}" type="datetimeFigureOut">
              <a:rPr lang="de-DE" smtClean="0"/>
              <a:pPr/>
              <a:t>30.09.2024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8A2F213-7DAE-405C-BA9A-4E5FB6668D5A}" type="slidenum">
              <a:rPr lang="de-DE" smtClean="0"/>
              <a:pPr/>
              <a:t>‹Nr.›</a:t>
            </a:fld>
            <a:endParaRPr lang="de-DE"/>
          </a:p>
        </p:txBody>
      </p:sp>
    </p:spTree>
    <p:extLst>
      <p:ext uri="{BB962C8B-B14F-4D97-AF65-F5344CB8AC3E}">
        <p14:creationId xmlns:p14="http://schemas.microsoft.com/office/powerpoint/2010/main" val="1832235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de-DE"/>
              <a:t>Mastertitelformat bearbeiten</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10CACC41-2B70-4BE1-B448-D01484865994}" type="datetimeFigureOut">
              <a:rPr lang="de-DE" smtClean="0"/>
              <a:pPr/>
              <a:t>30.09.2024</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8A2F213-7DAE-405C-BA9A-4E5FB6668D5A}" type="slidenum">
              <a:rPr lang="de-DE" smtClean="0"/>
              <a:pPr/>
              <a:t>‹Nr.›</a:t>
            </a:fld>
            <a:endParaRPr lang="de-DE"/>
          </a:p>
        </p:txBody>
      </p:sp>
    </p:spTree>
    <p:extLst>
      <p:ext uri="{BB962C8B-B14F-4D97-AF65-F5344CB8AC3E}">
        <p14:creationId xmlns:p14="http://schemas.microsoft.com/office/powerpoint/2010/main" val="3449155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0CACC41-2B70-4BE1-B448-D01484865994}" type="datetimeFigureOut">
              <a:rPr lang="de-DE" smtClean="0"/>
              <a:pPr/>
              <a:t>30.09.2024</a:t>
            </a:fld>
            <a:endParaRPr lang="de-DE"/>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de-DE"/>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8A2F213-7DAE-405C-BA9A-4E5FB6668D5A}" type="slidenum">
              <a:rPr lang="de-DE" smtClean="0"/>
              <a:pPr/>
              <a:t>‹Nr.›</a:t>
            </a:fld>
            <a:endParaRPr lang="de-DE"/>
          </a:p>
        </p:txBody>
      </p:sp>
    </p:spTree>
    <p:extLst>
      <p:ext uri="{BB962C8B-B14F-4D97-AF65-F5344CB8AC3E}">
        <p14:creationId xmlns:p14="http://schemas.microsoft.com/office/powerpoint/2010/main" val="367163743"/>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de-DE"/>
          </a:p>
        </p:txBody>
      </p:sp>
      <p:sp>
        <p:nvSpPr>
          <p:cNvPr id="3" name="Subtitle 2"/>
          <p:cNvSpPr>
            <a:spLocks noGrp="1"/>
          </p:cNvSpPr>
          <p:nvPr>
            <p:ph type="subTitle" idx="1"/>
          </p:nvPr>
        </p:nvSpPr>
        <p:spPr/>
        <p:txBody>
          <a:bodyPr/>
          <a:lstStyle/>
          <a:p>
            <a:endParaRPr lang="de-DE"/>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3" name="Content Placeholder 2"/>
          <p:cNvSpPr>
            <a:spLocks noGrp="1"/>
          </p:cNvSpPr>
          <p:nvPr>
            <p:ph idx="1"/>
          </p:nvPr>
        </p:nvSpPr>
        <p:spPr/>
        <p:txBody>
          <a:bodyPr/>
          <a:lstStyle/>
          <a:p>
            <a:endParaRPr lang="de-DE"/>
          </a:p>
        </p:txBody>
      </p:sp>
      <p:pic>
        <p:nvPicPr>
          <p:cNvPr id="3074" name="Picture 2" descr="C:\Users\sound.awlec_02\Desktop\3. NP 1974 JR HI.jpg"/>
          <p:cNvPicPr>
            <a:picLocks noChangeAspect="1" noChangeArrowheads="1"/>
          </p:cNvPicPr>
          <p:nvPr/>
        </p:nvPicPr>
        <p:blipFill>
          <a:blip r:embed="rId2" cstate="print"/>
          <a:srcRect/>
          <a:stretch>
            <a:fillRect/>
          </a:stretch>
        </p:blipFill>
        <p:spPr bwMode="auto">
          <a:xfrm>
            <a:off x="539552" y="476672"/>
            <a:ext cx="8086750" cy="5726091"/>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3" name="Content Placeholder 2"/>
          <p:cNvSpPr>
            <a:spLocks noGrp="1"/>
          </p:cNvSpPr>
          <p:nvPr>
            <p:ph idx="1"/>
          </p:nvPr>
        </p:nvSpPr>
        <p:spPr/>
        <p:txBody>
          <a:bodyPr/>
          <a:lstStyle/>
          <a:p>
            <a:endParaRPr lang="de-DE"/>
          </a:p>
        </p:txBody>
      </p:sp>
      <p:pic>
        <p:nvPicPr>
          <p:cNvPr id="5122" name="Picture 2" descr="C:\Users\sound.awlec_02\Desktop\5. Spring 2009 Bill Gibson.JPG"/>
          <p:cNvPicPr>
            <a:picLocks noChangeAspect="1" noChangeArrowheads="1"/>
          </p:cNvPicPr>
          <p:nvPr/>
        </p:nvPicPr>
        <p:blipFill>
          <a:blip r:embed="rId2" cstate="print"/>
          <a:srcRect/>
          <a:stretch>
            <a:fillRect/>
          </a:stretch>
        </p:blipFill>
        <p:spPr bwMode="auto">
          <a:xfrm>
            <a:off x="1259632" y="-1179512"/>
            <a:ext cx="6840760" cy="912028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3" name="Content Placeholder 2"/>
          <p:cNvSpPr>
            <a:spLocks noGrp="1"/>
          </p:cNvSpPr>
          <p:nvPr>
            <p:ph idx="1"/>
          </p:nvPr>
        </p:nvSpPr>
        <p:spPr/>
        <p:txBody>
          <a:bodyPr/>
          <a:lstStyle/>
          <a:p>
            <a:endParaRPr lang="de-DE"/>
          </a:p>
        </p:txBody>
      </p:sp>
      <p:pic>
        <p:nvPicPr>
          <p:cNvPr id="5122" name="Picture 2" descr="C:\Users\sound.awlec_02\Desktop\5. Spring 2009 Bill Gibson.JPG"/>
          <p:cNvPicPr>
            <a:picLocks noChangeAspect="1" noChangeArrowheads="1"/>
          </p:cNvPicPr>
          <p:nvPr/>
        </p:nvPicPr>
        <p:blipFill>
          <a:blip r:embed="rId2" cstate="print"/>
          <a:srcRect/>
          <a:stretch>
            <a:fillRect/>
          </a:stretch>
        </p:blipFill>
        <p:spPr bwMode="auto">
          <a:xfrm>
            <a:off x="1259632" y="-1179512"/>
            <a:ext cx="6840760" cy="9120280"/>
          </a:xfrm>
          <a:prstGeom prst="rect">
            <a:avLst/>
          </a:prstGeom>
          <a:noFill/>
        </p:spPr>
      </p:pic>
      <p:pic>
        <p:nvPicPr>
          <p:cNvPr id="5" name="Grafik 4">
            <a:extLst>
              <a:ext uri="{FF2B5EF4-FFF2-40B4-BE49-F238E27FC236}">
                <a16:creationId xmlns:a16="http://schemas.microsoft.com/office/drawing/2014/main" id="{A9AB3E17-C55F-CFAD-8E78-B2963968A75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38270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de-DE"/>
          </a:p>
        </p:txBody>
      </p:sp>
      <p:sp>
        <p:nvSpPr>
          <p:cNvPr id="3" name="Subtitle 2"/>
          <p:cNvSpPr>
            <a:spLocks noGrp="1"/>
          </p:cNvSpPr>
          <p:nvPr>
            <p:ph type="subTitle" idx="1"/>
          </p:nvPr>
        </p:nvSpPr>
        <p:spPr/>
        <p:txBody>
          <a:bodyPr/>
          <a:lstStyle/>
          <a:p>
            <a:endParaRPr lang="de-DE"/>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8738" y="1246585"/>
            <a:ext cx="6486525" cy="4364831"/>
          </a:xfrm>
          <a:prstGeom prst="rect">
            <a:avLst/>
          </a:prstGeom>
        </p:spPr>
      </p:pic>
    </p:spTree>
    <p:extLst>
      <p:ext uri="{BB962C8B-B14F-4D97-AF65-F5344CB8AC3E}">
        <p14:creationId xmlns:p14="http://schemas.microsoft.com/office/powerpoint/2010/main" val="2246505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sp>
        <p:nvSpPr>
          <p:cNvPr id="3" name="Inhaltsplatzhalter 2"/>
          <p:cNvSpPr>
            <a:spLocks noGrp="1"/>
          </p:cNvSpPr>
          <p:nvPr>
            <p:ph idx="1"/>
          </p:nvPr>
        </p:nvSpPr>
        <p:spPr/>
        <p:txBody>
          <a:bodyPr/>
          <a:lstStyle/>
          <a:p>
            <a:endParaRPr lang="en-US"/>
          </a:p>
        </p:txBody>
      </p:sp>
      <p:pic>
        <p:nvPicPr>
          <p:cNvPr id="4" name="Grafik 3"/>
          <p:cNvPicPr>
            <a:picLocks noChangeAspect="1"/>
          </p:cNvPicPr>
          <p:nvPr/>
        </p:nvPicPr>
        <p:blipFill>
          <a:blip r:embed="rId2"/>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131617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27301" y="1048141"/>
            <a:ext cx="3101257" cy="46711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3722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30354" y="1135423"/>
            <a:ext cx="6512705" cy="45827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6623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2336098" y="1193098"/>
            <a:ext cx="4471804" cy="4471804"/>
          </a:xfrm>
          <a:prstGeom prst="rect">
            <a:avLst/>
          </a:prstGeom>
        </p:spPr>
      </p:pic>
    </p:spTree>
    <p:extLst>
      <p:ext uri="{BB962C8B-B14F-4D97-AF65-F5344CB8AC3E}">
        <p14:creationId xmlns:p14="http://schemas.microsoft.com/office/powerpoint/2010/main" val="1416158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9380"/>
            <a:ext cx="7772400" cy="3359240"/>
          </a:xfrm>
        </p:spPr>
        <p:txBody>
          <a:bodyPr>
            <a:noAutofit/>
          </a:bodyPr>
          <a:lstStyle/>
          <a:p>
            <a:r>
              <a:rPr lang="en-US" b="1" dirty="0"/>
              <a:t>The Word Works!</a:t>
            </a:r>
            <a:br>
              <a:rPr lang="en-US" b="1" dirty="0"/>
            </a:br>
            <a:br>
              <a:rPr lang="en-US" b="1" dirty="0"/>
            </a:br>
            <a:r>
              <a:rPr lang="en-US" b="1" dirty="0"/>
              <a:t>God does what He says, always. </a:t>
            </a:r>
            <a:endParaRPr lang="de-DE" sz="3600" b="1" dirty="0"/>
          </a:p>
        </p:txBody>
      </p:sp>
    </p:spTree>
    <p:extLst>
      <p:ext uri="{BB962C8B-B14F-4D97-AF65-F5344CB8AC3E}">
        <p14:creationId xmlns:p14="http://schemas.microsoft.com/office/powerpoint/2010/main" val="2901079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93988"/>
            <a:ext cx="7772400" cy="1470025"/>
          </a:xfrm>
        </p:spPr>
        <p:txBody>
          <a:bodyPr>
            <a:normAutofit fontScale="90000"/>
          </a:bodyPr>
          <a:lstStyle/>
          <a:p>
            <a:r>
              <a:rPr lang="de-DE" b="1" dirty="0" err="1"/>
              <a:t>Harvest</a:t>
            </a:r>
            <a:br>
              <a:rPr lang="de-DE" b="1" dirty="0"/>
            </a:br>
            <a:r>
              <a:rPr lang="de-DE" b="1" dirty="0" err="1"/>
              <a:t>Col</a:t>
            </a:r>
            <a:r>
              <a:rPr lang="de-DE" b="1" dirty="0"/>
              <a:t>. 1:3-8</a:t>
            </a:r>
          </a:p>
        </p:txBody>
      </p:sp>
    </p:spTree>
    <p:extLst>
      <p:ext uri="{BB962C8B-B14F-4D97-AF65-F5344CB8AC3E}">
        <p14:creationId xmlns:p14="http://schemas.microsoft.com/office/powerpoint/2010/main" val="1800652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29123"/>
            <a:ext cx="7772400" cy="2599754"/>
          </a:xfrm>
        </p:spPr>
        <p:txBody>
          <a:bodyPr>
            <a:normAutofit fontScale="90000"/>
          </a:bodyPr>
          <a:lstStyle/>
          <a:p>
            <a:r>
              <a:rPr lang="en-US" sz="4900" b="1" dirty="0"/>
              <a:t>Grace and Truth</a:t>
            </a:r>
            <a:br>
              <a:rPr lang="en-US" b="1" dirty="0"/>
            </a:br>
            <a:r>
              <a:rPr lang="en-US" b="1" dirty="0"/>
              <a:t> </a:t>
            </a:r>
            <a:br>
              <a:rPr lang="en-US" b="1" dirty="0"/>
            </a:br>
            <a:r>
              <a:rPr lang="en-US" sz="4000" b="1" dirty="0"/>
              <a:t>The grace of God meets the need which the truth of God exposes.</a:t>
            </a:r>
            <a:br>
              <a:rPr lang="en-US" sz="4000" b="1" dirty="0"/>
            </a:br>
            <a:br>
              <a:rPr lang="en-US" sz="4000" b="1" dirty="0"/>
            </a:br>
            <a:r>
              <a:rPr lang="en-US" sz="3200" dirty="0"/>
              <a:t>Jn. 1:14,17; Rom. 5:20; Rom. 6:1; Rom. 10:10</a:t>
            </a:r>
            <a:br>
              <a:rPr lang="en-US" sz="3200" dirty="0"/>
            </a:br>
            <a:r>
              <a:rPr lang="en-US" sz="3200" dirty="0"/>
              <a:t>Acts 19:19-20 </a:t>
            </a:r>
            <a:endParaRPr lang="de-DE" sz="4000" b="1" dirty="0"/>
          </a:p>
        </p:txBody>
      </p:sp>
    </p:spTree>
    <p:extLst>
      <p:ext uri="{BB962C8B-B14F-4D97-AF65-F5344CB8AC3E}">
        <p14:creationId xmlns:p14="http://schemas.microsoft.com/office/powerpoint/2010/main" val="3760396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39113"/>
            <a:ext cx="7772400" cy="2779774"/>
          </a:xfrm>
        </p:spPr>
        <p:txBody>
          <a:bodyPr>
            <a:noAutofit/>
          </a:bodyPr>
          <a:lstStyle/>
          <a:p>
            <a:r>
              <a:rPr lang="en-US" b="1" dirty="0"/>
              <a:t>The law of the harvest: </a:t>
            </a:r>
            <a:br>
              <a:rPr lang="en-US" b="1" dirty="0"/>
            </a:br>
            <a:br>
              <a:rPr lang="en-US" b="1" dirty="0"/>
            </a:br>
            <a:r>
              <a:rPr lang="en-US" sz="3600" b="1" dirty="0"/>
              <a:t>The harvest is greater than that which is sown. </a:t>
            </a:r>
            <a:endParaRPr lang="de-DE" sz="3600" b="1" dirty="0"/>
          </a:p>
        </p:txBody>
      </p:sp>
    </p:spTree>
    <p:extLst>
      <p:ext uri="{BB962C8B-B14F-4D97-AF65-F5344CB8AC3E}">
        <p14:creationId xmlns:p14="http://schemas.microsoft.com/office/powerpoint/2010/main" val="4018157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3236"/>
            <a:ext cx="7772400" cy="5951528"/>
          </a:xfrm>
        </p:spPr>
        <p:txBody>
          <a:bodyPr>
            <a:noAutofit/>
          </a:bodyPr>
          <a:lstStyle/>
          <a:p>
            <a:r>
              <a:rPr lang="en-US" sz="3200" b="1" dirty="0"/>
              <a:t>…for you have been born again not of seed which is perishable but imperishable, that is, through the living and enduring word of God. For “ALL FLESH IS LIKE GRASS, AND ALL ITS GLORY LIKE THE FLOWER OF GRASS. THE GRASS WITHERS, AND THE FLOWER FALLS OFF, BUT THE WORD OF THE LORD ENDURES FOREVER.” And this is the word which was preached to you. </a:t>
            </a:r>
            <a:br>
              <a:rPr lang="en-US" sz="3200" b="1" dirty="0"/>
            </a:br>
            <a:r>
              <a:rPr lang="en-US" sz="3200" b="1" dirty="0"/>
              <a:t>1Pet. 1:23-25 (Is. 40:6) </a:t>
            </a:r>
            <a:endParaRPr lang="de-DE" sz="3200" b="1" dirty="0"/>
          </a:p>
        </p:txBody>
      </p:sp>
    </p:spTree>
    <p:extLst>
      <p:ext uri="{BB962C8B-B14F-4D97-AF65-F5344CB8AC3E}">
        <p14:creationId xmlns:p14="http://schemas.microsoft.com/office/powerpoint/2010/main" val="4273192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44724"/>
            <a:ext cx="7772400" cy="4968552"/>
          </a:xfrm>
        </p:spPr>
        <p:txBody>
          <a:bodyPr>
            <a:normAutofit/>
          </a:bodyPr>
          <a:lstStyle/>
          <a:p>
            <a:r>
              <a:rPr lang="en-US" sz="3200" b="1" dirty="0"/>
              <a:t>“The kingdom of God is like a man who casts seed upon the soil; and he goes to bed at night and gets up by day, and the seed sprouts and grows—how, he himself does not know. The soil produces crops by itself; first the blade, then the head, then the mature grain in the head.  But when the crop permits, he immediately puts in the sickle, because the harvest has come.” </a:t>
            </a:r>
            <a:br>
              <a:rPr lang="en-US" sz="3200" b="1" dirty="0"/>
            </a:br>
            <a:r>
              <a:rPr lang="en-US" sz="3200" b="1" dirty="0"/>
              <a:t>Mk. 4:26-29</a:t>
            </a:r>
            <a:endParaRPr lang="de-DE" sz="3200" b="1" dirty="0"/>
          </a:p>
        </p:txBody>
      </p:sp>
    </p:spTree>
    <p:extLst>
      <p:ext uri="{BB962C8B-B14F-4D97-AF65-F5344CB8AC3E}">
        <p14:creationId xmlns:p14="http://schemas.microsoft.com/office/powerpoint/2010/main" val="3220784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46802"/>
            <a:ext cx="7772400" cy="3564396"/>
          </a:xfrm>
        </p:spPr>
        <p:txBody>
          <a:bodyPr>
            <a:normAutofit/>
          </a:bodyPr>
          <a:lstStyle/>
          <a:p>
            <a:r>
              <a:rPr lang="en-US" sz="3200" b="1" dirty="0"/>
              <a:t>For this reason, we also constantly thank God that when you received the word of God which you heard from us, you accepted it not as the word of men, but for what it really is, the word of God, which also performs its work in you who believe. 1Thess. 2:13</a:t>
            </a:r>
            <a:endParaRPr lang="de-DE" sz="3200" b="1" dirty="0"/>
          </a:p>
        </p:txBody>
      </p:sp>
    </p:spTree>
    <p:extLst>
      <p:ext uri="{BB962C8B-B14F-4D97-AF65-F5344CB8AC3E}">
        <p14:creationId xmlns:p14="http://schemas.microsoft.com/office/powerpoint/2010/main" val="341295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de-DE"/>
          </a:p>
        </p:txBody>
      </p:sp>
      <p:sp>
        <p:nvSpPr>
          <p:cNvPr id="3" name="Subtitle 2"/>
          <p:cNvSpPr>
            <a:spLocks noGrp="1"/>
          </p:cNvSpPr>
          <p:nvPr>
            <p:ph type="subTitle" idx="1"/>
          </p:nvPr>
        </p:nvSpPr>
        <p:spPr/>
        <p:txBody>
          <a:bodyPr/>
          <a:lstStyle/>
          <a:p>
            <a:endParaRPr lang="de-DE"/>
          </a:p>
        </p:txBody>
      </p:sp>
      <p:pic>
        <p:nvPicPr>
          <p:cNvPr id="1026" name="Picture 2" descr="C:\Users\sound.awlec_02\Desktop\1. Nancy Perry.JPG"/>
          <p:cNvPicPr>
            <a:picLocks noChangeAspect="1" noChangeArrowheads="1"/>
          </p:cNvPicPr>
          <p:nvPr/>
        </p:nvPicPr>
        <p:blipFill>
          <a:blip r:embed="rId2" cstate="print"/>
          <a:srcRect/>
          <a:stretch>
            <a:fillRect/>
          </a:stretch>
        </p:blipFill>
        <p:spPr bwMode="auto">
          <a:xfrm>
            <a:off x="899592" y="0"/>
            <a:ext cx="7416824" cy="7416823"/>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3" name="Content Placeholder 2"/>
          <p:cNvSpPr>
            <a:spLocks noGrp="1"/>
          </p:cNvSpPr>
          <p:nvPr>
            <p:ph idx="1"/>
          </p:nvPr>
        </p:nvSpPr>
        <p:spPr/>
        <p:txBody>
          <a:bodyPr/>
          <a:lstStyle/>
          <a:p>
            <a:endParaRPr lang="de-DE"/>
          </a:p>
        </p:txBody>
      </p:sp>
      <p:pic>
        <p:nvPicPr>
          <p:cNvPr id="2050" name="Picture 2" descr="C:\Users\sound.awlec_02\Desktop\2. P&amp;G and Warners.JPG"/>
          <p:cNvPicPr>
            <a:picLocks noChangeAspect="1" noChangeArrowheads="1"/>
          </p:cNvPicPr>
          <p:nvPr/>
        </p:nvPicPr>
        <p:blipFill>
          <a:blip r:embed="rId2" cstate="print"/>
          <a:srcRect/>
          <a:stretch>
            <a:fillRect/>
          </a:stretch>
        </p:blipFill>
        <p:spPr bwMode="auto">
          <a:xfrm>
            <a:off x="755576" y="0"/>
            <a:ext cx="7920880" cy="7920879"/>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chiefer">
  <a:themeElements>
    <a:clrScheme name="Schiefer">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chiefer">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chiefer">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Schiefer</Template>
  <TotalTime>0</TotalTime>
  <Words>310</Words>
  <Application>Microsoft Office PowerPoint</Application>
  <PresentationFormat>Bildschirmpräsentation (4:3)</PresentationFormat>
  <Paragraphs>7</Paragraphs>
  <Slides>18</Slides>
  <Notes>0</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18</vt:i4>
      </vt:variant>
    </vt:vector>
  </HeadingPairs>
  <TitlesOfParts>
    <vt:vector size="21" baseType="lpstr">
      <vt:lpstr>Calisto MT</vt:lpstr>
      <vt:lpstr>Wingdings 2</vt:lpstr>
      <vt:lpstr>Schiefer</vt:lpstr>
      <vt:lpstr>PowerPoint-Präsentation</vt:lpstr>
      <vt:lpstr>Harvest Col. 1:3-8</vt:lpstr>
      <vt:lpstr>Grace and Truth   The grace of God meets the need which the truth of God exposes.  Jn. 1:14,17; Rom. 5:20; Rom. 6:1; Rom. 10:10 Acts 19:19-20 </vt:lpstr>
      <vt:lpstr>The law of the harvest:   The harvest is greater than that which is sown. </vt:lpstr>
      <vt:lpstr>…for you have been born again not of seed which is perishable but imperishable, that is, through the living and enduring word of God. For “ALL FLESH IS LIKE GRASS, AND ALL ITS GLORY LIKE THE FLOWER OF GRASS. THE GRASS WITHERS, AND THE FLOWER FALLS OFF, BUT THE WORD OF THE LORD ENDURES FOREVER.” And this is the word which was preached to you.  1Pet. 1:23-25 (Is. 40:6) </vt:lpstr>
      <vt:lpstr>“The kingdom of God is like a man who casts seed upon the soil; and he goes to bed at night and gets up by day, and the seed sprouts and grows—how, he himself does not know. The soil produces crops by itself; first the blade, then the head, then the mature grain in the head.  But when the crop permits, he immediately puts in the sickle, because the harvest has come.”  Mk. 4:26-29</vt:lpstr>
      <vt:lpstr>For this reason, we also constantly thank God that when you received the word of God which you heard from us, you accepted it not as the word of men, but for what it really is, the word of God, which also performs its work in you who believe. 1Thess. 2:13</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The Word Works!  God does what He says, always.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sound</dc:creator>
  <cp:lastModifiedBy>Peter Reid</cp:lastModifiedBy>
  <cp:revision>17</cp:revision>
  <dcterms:created xsi:type="dcterms:W3CDTF">2014-08-01T07:19:09Z</dcterms:created>
  <dcterms:modified xsi:type="dcterms:W3CDTF">2024-09-30T16:57:59Z</dcterms:modified>
</cp:coreProperties>
</file>