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67" r:id="rId4"/>
    <p:sldId id="260" r:id="rId5"/>
    <p:sldId id="265" r:id="rId6"/>
    <p:sldId id="268" r:id="rId7"/>
    <p:sldId id="261" r:id="rId8"/>
    <p:sldId id="269" r:id="rId9"/>
    <p:sldId id="262" r:id="rId10"/>
    <p:sldId id="263"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107" d="100"/>
          <a:sy n="107"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de-DE"/>
              <a:t>Mastertitelformat bearbeiten</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338455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de-DE"/>
              <a:t>Mastertitelformat bearbeiten</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998837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889796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de-DE"/>
              <a:t>Mastertitelformat bearbeiten</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43762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857021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de-DE"/>
              <a:t>Mastertitelformat bearbeiten</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68C65102-D09B-4446-A19A-2CD4B8FC5D1E}" type="datetimeFigureOut">
              <a:rPr lang="en-US" smtClean="0"/>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842345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de-DE"/>
              <a:t>Mastertitelformat bearbeiten</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68C65102-D09B-4446-A19A-2CD4B8FC5D1E}" type="datetimeFigureOut">
              <a:rPr lang="en-US" smtClean="0"/>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338904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3465077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46962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4169709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8C65102-D09B-4446-A19A-2CD4B8FC5D1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33484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2815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8C65102-D09B-4446-A19A-2CD4B8FC5D1E}" type="datetimeFigureOut">
              <a:rPr lang="en-US" smtClean="0"/>
              <a:t>10/1/2024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40775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68C65102-D09B-4446-A19A-2CD4B8FC5D1E}" type="datetimeFigureOut">
              <a:rPr lang="en-US" smtClean="0"/>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633262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65102-D09B-4446-A19A-2CD4B8FC5D1E}" type="datetimeFigureOut">
              <a:rPr lang="en-US" smtClean="0"/>
              <a:t>10/1/2024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551626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de-DE"/>
              <a:t>Mastertitelformat bearbeiten</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822635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de-DE"/>
              <a:t>Mastertitelformat bearbeiten</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179471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68C65102-D09B-4446-A19A-2CD4B8FC5D1E}" type="datetimeFigureOut">
              <a:rPr lang="en-US" smtClean="0"/>
              <a:t>10/1/2024</a:t>
            </a:fld>
            <a:endParaRPr lang="en-US"/>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3B912119-EC3E-492A-BB90-9000E64859EB}" type="slidenum">
              <a:rPr lang="en-US" smtClean="0"/>
              <a:t>‹Nr.›</a:t>
            </a:fld>
            <a:endParaRPr lang="en-US"/>
          </a:p>
        </p:txBody>
      </p:sp>
    </p:spTree>
    <p:extLst>
      <p:ext uri="{BB962C8B-B14F-4D97-AF65-F5344CB8AC3E}">
        <p14:creationId xmlns:p14="http://schemas.microsoft.com/office/powerpoint/2010/main" val="25614034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305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21228" y="2705725"/>
            <a:ext cx="11949545" cy="1446550"/>
          </a:xfrm>
          <a:prstGeom prst="rect">
            <a:avLst/>
          </a:prstGeom>
          <a:noFill/>
        </p:spPr>
        <p:txBody>
          <a:bodyPr wrap="square" rtlCol="0">
            <a:spAutoFit/>
          </a:bodyPr>
          <a:lstStyle/>
          <a:p>
            <a:pPr algn="ctr"/>
            <a:r>
              <a:rPr lang="en-US" sz="4400" b="1" dirty="0"/>
              <a:t>I want to know You in my life, not just know things about You in my head.</a:t>
            </a:r>
          </a:p>
        </p:txBody>
      </p:sp>
    </p:spTree>
    <p:extLst>
      <p:ext uri="{BB962C8B-B14F-4D97-AF65-F5344CB8AC3E}">
        <p14:creationId xmlns:p14="http://schemas.microsoft.com/office/powerpoint/2010/main" val="2009111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028617"/>
            <a:ext cx="10750515" cy="2800767"/>
          </a:xfrm>
          <a:prstGeom prst="rect">
            <a:avLst/>
          </a:prstGeom>
          <a:noFill/>
        </p:spPr>
        <p:txBody>
          <a:bodyPr wrap="square" rtlCol="0">
            <a:spAutoFit/>
          </a:bodyPr>
          <a:lstStyle/>
          <a:p>
            <a:pPr algn="ctr"/>
            <a:r>
              <a:rPr lang="de-DE" sz="4400" b="1" dirty="0"/>
              <a:t>„</a:t>
            </a:r>
            <a:r>
              <a:rPr lang="de-DE" sz="4400" b="1" dirty="0" err="1"/>
              <a:t>Indescribable</a:t>
            </a:r>
            <a:r>
              <a:rPr lang="de-DE" sz="4400" b="1" dirty="0"/>
              <a:t>“ </a:t>
            </a:r>
          </a:p>
          <a:p>
            <a:pPr algn="ctr"/>
            <a:r>
              <a:rPr lang="de-DE" sz="4400" b="1" dirty="0" err="1"/>
              <a:t>by</a:t>
            </a:r>
            <a:r>
              <a:rPr lang="de-DE" sz="4400" b="1" dirty="0"/>
              <a:t> Louie </a:t>
            </a:r>
            <a:r>
              <a:rPr lang="de-DE" sz="4400" b="1" dirty="0" err="1"/>
              <a:t>Giglio</a:t>
            </a:r>
            <a:endParaRPr lang="de-DE" sz="4400" b="1" dirty="0"/>
          </a:p>
          <a:p>
            <a:pPr algn="ctr"/>
            <a:r>
              <a:rPr lang="de-DE" sz="4400" b="1" dirty="0"/>
              <a:t>The Passion Talk Series</a:t>
            </a:r>
          </a:p>
          <a:p>
            <a:pPr algn="ctr"/>
            <a:r>
              <a:rPr lang="de-DE" sz="4400" b="1" dirty="0" err="1"/>
              <a:t>Col</a:t>
            </a:r>
            <a:r>
              <a:rPr lang="de-DE" sz="4400" b="1" dirty="0"/>
              <a:t>. 1:13-23</a:t>
            </a:r>
            <a:endParaRPr lang="en-US" sz="4400" b="1" dirty="0"/>
          </a:p>
        </p:txBody>
      </p:sp>
    </p:spTree>
    <p:extLst>
      <p:ext uri="{BB962C8B-B14F-4D97-AF65-F5344CB8AC3E}">
        <p14:creationId xmlns:p14="http://schemas.microsoft.com/office/powerpoint/2010/main" val="4031009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705725"/>
            <a:ext cx="10750515" cy="1446550"/>
          </a:xfrm>
          <a:prstGeom prst="rect">
            <a:avLst/>
          </a:prstGeom>
          <a:noFill/>
        </p:spPr>
        <p:txBody>
          <a:bodyPr wrap="square" rtlCol="0">
            <a:spAutoFit/>
          </a:bodyPr>
          <a:lstStyle/>
          <a:p>
            <a:pPr algn="ctr"/>
            <a:r>
              <a:rPr lang="en-GB" sz="4400" b="1" dirty="0"/>
              <a:t>Prayer </a:t>
            </a:r>
          </a:p>
          <a:p>
            <a:pPr algn="ctr"/>
            <a:r>
              <a:rPr lang="en-GB" sz="4400" b="1" dirty="0"/>
              <a:t>Col. 1:9-12</a:t>
            </a:r>
            <a:endParaRPr lang="en-US" sz="4400" dirty="0"/>
          </a:p>
        </p:txBody>
      </p:sp>
    </p:spTree>
    <p:extLst>
      <p:ext uri="{BB962C8B-B14F-4D97-AF65-F5344CB8AC3E}">
        <p14:creationId xmlns:p14="http://schemas.microsoft.com/office/powerpoint/2010/main" val="495870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305068"/>
            <a:ext cx="10750515" cy="6247864"/>
          </a:xfrm>
          <a:prstGeom prst="rect">
            <a:avLst/>
          </a:prstGeom>
          <a:noFill/>
        </p:spPr>
        <p:txBody>
          <a:bodyPr wrap="square" rtlCol="0">
            <a:spAutoFit/>
          </a:bodyPr>
          <a:lstStyle/>
          <a:p>
            <a:pPr algn="ctr"/>
            <a:r>
              <a:rPr lang="en-US" sz="4000" b="1" i="1" dirty="0"/>
              <a:t>„What the Church needs today is not more machinery or better, not new organizations or more and novel methods, but we need men and women whom the Holy Ghost can use. Men and women of prayer. Men and women mighty in prayer. The Holy Ghost does not flow through methods, but through men. He does not come on machinery, but on men and women. He does not anoint plans, but men and women of prayer.“ </a:t>
            </a:r>
          </a:p>
          <a:p>
            <a:pPr algn="ctr"/>
            <a:r>
              <a:rPr lang="en-US" sz="4000" i="1" dirty="0"/>
              <a:t>E.M. Bounds, “Power Through Prayer”</a:t>
            </a:r>
            <a:endParaRPr lang="en-US" sz="8000" dirty="0"/>
          </a:p>
        </p:txBody>
      </p:sp>
    </p:spTree>
    <p:extLst>
      <p:ext uri="{BB962C8B-B14F-4D97-AF65-F5344CB8AC3E}">
        <p14:creationId xmlns:p14="http://schemas.microsoft.com/office/powerpoint/2010/main" val="1125192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028617"/>
            <a:ext cx="10750515" cy="2800767"/>
          </a:xfrm>
          <a:prstGeom prst="rect">
            <a:avLst/>
          </a:prstGeom>
          <a:noFill/>
        </p:spPr>
        <p:txBody>
          <a:bodyPr wrap="square" rtlCol="0">
            <a:spAutoFit/>
          </a:bodyPr>
          <a:lstStyle/>
          <a:p>
            <a:pPr algn="ctr"/>
            <a:r>
              <a:rPr lang="en-US" sz="4400" b="1" dirty="0"/>
              <a:t>“This is the confidence which we have before Him, that, if we ask anything according to His will, He hears us.”  </a:t>
            </a:r>
          </a:p>
          <a:p>
            <a:pPr algn="ctr"/>
            <a:r>
              <a:rPr lang="en-US" sz="4400" b="1" dirty="0"/>
              <a:t>(1Jn. 5:14) </a:t>
            </a:r>
          </a:p>
        </p:txBody>
      </p:sp>
    </p:spTree>
    <p:extLst>
      <p:ext uri="{BB962C8B-B14F-4D97-AF65-F5344CB8AC3E}">
        <p14:creationId xmlns:p14="http://schemas.microsoft.com/office/powerpoint/2010/main" val="2876085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705725"/>
            <a:ext cx="10750515" cy="1446550"/>
          </a:xfrm>
          <a:prstGeom prst="rect">
            <a:avLst/>
          </a:prstGeom>
          <a:noFill/>
        </p:spPr>
        <p:txBody>
          <a:bodyPr wrap="square" rtlCol="0">
            <a:spAutoFit/>
          </a:bodyPr>
          <a:lstStyle/>
          <a:p>
            <a:pPr algn="ctr"/>
            <a:r>
              <a:rPr lang="en-US" sz="4400" b="1" dirty="0"/>
              <a:t>Make Your will into my will so that what You want is what I want. </a:t>
            </a:r>
          </a:p>
        </p:txBody>
      </p:sp>
    </p:spTree>
    <p:extLst>
      <p:ext uri="{BB962C8B-B14F-4D97-AF65-F5344CB8AC3E}">
        <p14:creationId xmlns:p14="http://schemas.microsoft.com/office/powerpoint/2010/main" val="3261096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674400"/>
            <a:ext cx="10750515" cy="5509200"/>
          </a:xfrm>
          <a:prstGeom prst="rect">
            <a:avLst/>
          </a:prstGeom>
          <a:noFill/>
        </p:spPr>
        <p:txBody>
          <a:bodyPr wrap="square" rtlCol="0">
            <a:spAutoFit/>
          </a:bodyPr>
          <a:lstStyle/>
          <a:p>
            <a:pPr algn="ctr"/>
            <a:r>
              <a:rPr lang="en-US" sz="4400" b="1" dirty="0"/>
              <a:t>And all the people in the synagogue were filled with rage as they heard these things; and they got up and drove Him out of the city, and led Him to the brow of the hill on which their city had been built, in order to throw Him down the cliff. </a:t>
            </a:r>
          </a:p>
          <a:p>
            <a:pPr algn="ctr"/>
            <a:r>
              <a:rPr lang="en-US" sz="4400" b="1" dirty="0"/>
              <a:t>Lk. 4:28-29. </a:t>
            </a:r>
          </a:p>
          <a:p>
            <a:pPr algn="ctr"/>
            <a:r>
              <a:rPr lang="en-US" sz="4400" dirty="0"/>
              <a:t>(Gen. 4:1; Eph. 5:18)</a:t>
            </a:r>
          </a:p>
        </p:txBody>
      </p:sp>
    </p:spTree>
    <p:extLst>
      <p:ext uri="{BB962C8B-B14F-4D97-AF65-F5344CB8AC3E}">
        <p14:creationId xmlns:p14="http://schemas.microsoft.com/office/powerpoint/2010/main" val="3112010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80109" y="3044280"/>
            <a:ext cx="11831782" cy="769441"/>
          </a:xfrm>
          <a:prstGeom prst="rect">
            <a:avLst/>
          </a:prstGeom>
          <a:noFill/>
        </p:spPr>
        <p:txBody>
          <a:bodyPr wrap="square" rtlCol="0">
            <a:spAutoFit/>
          </a:bodyPr>
          <a:lstStyle/>
          <a:p>
            <a:pPr algn="ctr"/>
            <a:r>
              <a:rPr lang="en-US" sz="4400" b="1" dirty="0"/>
              <a:t>Cause me to live a life which looks like Jesus.</a:t>
            </a:r>
          </a:p>
        </p:txBody>
      </p:sp>
    </p:spTree>
    <p:extLst>
      <p:ext uri="{BB962C8B-B14F-4D97-AF65-F5344CB8AC3E}">
        <p14:creationId xmlns:p14="http://schemas.microsoft.com/office/powerpoint/2010/main" val="850202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80109" y="920621"/>
            <a:ext cx="11831782" cy="5016758"/>
          </a:xfrm>
          <a:prstGeom prst="rect">
            <a:avLst/>
          </a:prstGeom>
          <a:noFill/>
        </p:spPr>
        <p:txBody>
          <a:bodyPr wrap="square" rtlCol="0">
            <a:spAutoFit/>
          </a:bodyPr>
          <a:lstStyle/>
          <a:p>
            <a:pPr algn="ctr"/>
            <a:r>
              <a:rPr lang="en-US" sz="4000" b="1" dirty="0"/>
              <a:t>And we know that God causes all things to work together for good to those who love God, to those who are called according to His purpose. </a:t>
            </a:r>
          </a:p>
          <a:p>
            <a:pPr algn="ctr"/>
            <a:r>
              <a:rPr lang="en-US" sz="4000" b="1" dirty="0"/>
              <a:t> </a:t>
            </a:r>
          </a:p>
          <a:p>
            <a:pPr algn="ctr"/>
            <a:r>
              <a:rPr lang="en-US" sz="4000" b="1" dirty="0"/>
              <a:t>For those whom He foreknew, He also predestined to become conformed to the image of His Son, so that He would be the firstborn among many brethren; Rom. 8:28-29</a:t>
            </a:r>
          </a:p>
        </p:txBody>
      </p:sp>
    </p:spTree>
    <p:extLst>
      <p:ext uri="{BB962C8B-B14F-4D97-AF65-F5344CB8AC3E}">
        <p14:creationId xmlns:p14="http://schemas.microsoft.com/office/powerpoint/2010/main" val="690785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90055" y="2705725"/>
            <a:ext cx="12011891" cy="1446550"/>
          </a:xfrm>
          <a:prstGeom prst="rect">
            <a:avLst/>
          </a:prstGeom>
          <a:noFill/>
        </p:spPr>
        <p:txBody>
          <a:bodyPr wrap="square" rtlCol="0">
            <a:spAutoFit/>
          </a:bodyPr>
          <a:lstStyle/>
          <a:p>
            <a:pPr algn="ctr"/>
            <a:r>
              <a:rPr lang="en-US" sz="4400" b="1" dirty="0"/>
              <a:t>Produce Your eternal fruit in my service to others.</a:t>
            </a:r>
          </a:p>
        </p:txBody>
      </p:sp>
    </p:spTree>
    <p:extLst>
      <p:ext uri="{BB962C8B-B14F-4D97-AF65-F5344CB8AC3E}">
        <p14:creationId xmlns:p14="http://schemas.microsoft.com/office/powerpoint/2010/main" val="4689984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chiefer">
  <a:themeElements>
    <a:clrScheme name="Schiefer">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chiefer">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chiefer">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Schiefer</Template>
  <TotalTime>0</TotalTime>
  <Words>333</Words>
  <Application>Microsoft Office PowerPoint</Application>
  <PresentationFormat>Breitbild</PresentationFormat>
  <Paragraphs>20</Paragraphs>
  <Slides>11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11</vt:i4>
      </vt:variant>
    </vt:vector>
  </HeadingPairs>
  <TitlesOfParts>
    <vt:vector size="14" baseType="lpstr">
      <vt:lpstr>Calisto MT</vt:lpstr>
      <vt:lpstr>Wingdings 2</vt:lpstr>
      <vt:lpstr>Schiefer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Peter</dc:creator>
  <cp:lastModifiedBy>Peter Reid</cp:lastModifiedBy>
  <cp:revision>22</cp:revision>
  <dcterms:created xsi:type="dcterms:W3CDTF">2018-08-06T12:24:21Z</dcterms:created>
  <dcterms:modified xsi:type="dcterms:W3CDTF">2024-10-01T07:45:12Z</dcterms:modified>
</cp:coreProperties>
</file>