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7" r:id="rId2"/>
    <p:sldId id="261" r:id="rId3"/>
    <p:sldId id="296" r:id="rId4"/>
    <p:sldId id="29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41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74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565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682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90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66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3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5965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36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63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11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49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8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19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34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13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32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0CACC41-2B70-4BE1-B448-D01484865994}" type="datetimeFigureOut">
              <a:rPr lang="de-DE" smtClean="0"/>
              <a:pPr/>
              <a:t>01.10.2024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8A2F213-7DAE-405C-BA9A-4E5FB6668D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118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E3B42-5FD0-E2BE-5510-E9A6BB1778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D560CB-DF24-3E6B-474B-8FBAE944D7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17DC06-FC19-7D16-C413-174EFFDF9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39" y="1896649"/>
            <a:ext cx="7765322" cy="3064702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4400" b="1" dirty="0"/>
              <a:t>"It doesn't have to be possible it just has to be right, and God will make it possible." </a:t>
            </a:r>
          </a:p>
          <a:p>
            <a:pPr marL="36900" indent="0" algn="ctr">
              <a:buNone/>
            </a:pPr>
            <a:r>
              <a:rPr lang="en-US" sz="4400" dirty="0"/>
              <a:t>Major Ian Thomas</a:t>
            </a:r>
          </a:p>
        </p:txBody>
      </p:sp>
    </p:spTree>
    <p:extLst>
      <p:ext uri="{BB962C8B-B14F-4D97-AF65-F5344CB8AC3E}">
        <p14:creationId xmlns:p14="http://schemas.microsoft.com/office/powerpoint/2010/main" val="299490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6386" name="Picture 2" descr="G:\Peter Presentations\PR Intro Holsby\11. Mrs. T and Rei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32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Schie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chie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Schiefer</Template>
  <TotalTime>0</TotalTime>
  <Words>24</Words>
  <Application>Microsoft Office PowerPoint</Application>
  <PresentationFormat>Bildschirmpräsentation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Calisto MT</vt:lpstr>
      <vt:lpstr>Wingdings 2</vt:lpstr>
      <vt:lpstr>Schiefer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sound</dc:creator>
  <cp:lastModifiedBy>Peter Reid</cp:lastModifiedBy>
  <cp:revision>15</cp:revision>
  <dcterms:created xsi:type="dcterms:W3CDTF">2014-08-01T07:19:09Z</dcterms:created>
  <dcterms:modified xsi:type="dcterms:W3CDTF">2024-10-01T07:45:44Z</dcterms:modified>
</cp:coreProperties>
</file>