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57" r:id="rId3"/>
    <p:sldId id="260" r:id="rId4"/>
    <p:sldId id="271" r:id="rId5"/>
    <p:sldId id="272" r:id="rId6"/>
    <p:sldId id="261" r:id="rId7"/>
    <p:sldId id="262" r:id="rId8"/>
    <p:sldId id="263" r:id="rId9"/>
    <p:sldId id="265" r:id="rId10"/>
    <p:sldId id="266" r:id="rId11"/>
    <p:sldId id="274" r:id="rId12"/>
    <p:sldId id="290" r:id="rId13"/>
    <p:sldId id="291" r:id="rId14"/>
    <p:sldId id="292" r:id="rId15"/>
    <p:sldId id="267"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F076-DA58-498C-9CBD-89536582F006}" type="datetimeFigureOut">
              <a:rPr lang="de-DE" smtClean="0"/>
              <a:t>01.10.2024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93F54-206F-4B30-9514-77732E25FE38}" type="slidenum">
              <a:rPr lang="de-DE" smtClean="0"/>
              <a:t>‹Nr.›</a:t>
            </a:fld>
            <a:endParaRPr lang="de-DE"/>
          </a:p>
        </p:txBody>
      </p:sp>
    </p:spTree>
    <p:extLst>
      <p:ext uri="{BB962C8B-B14F-4D97-AF65-F5344CB8AC3E}">
        <p14:creationId xmlns:p14="http://schemas.microsoft.com/office/powerpoint/2010/main" val="20069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67CA2-AF43-46E4-8B9A-0F3054CF9D8A}" type="slidenum">
              <a:rPr lang="de-DE" altLang="en-US"/>
              <a:pPr/>
              <a:t>11</a:t>
            </a:fld>
            <a:endParaRPr lang="de-DE"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788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5F06E89-D5BB-C59D-3974-3D469A241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6C7AFD-9ECA-4C8A-A338-229796FB2F50}" type="slidenum">
              <a:rPr kumimoji="0" lang="de-DE"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7651" name="Rectangle 2">
            <a:extLst>
              <a:ext uri="{FF2B5EF4-FFF2-40B4-BE49-F238E27FC236}">
                <a16:creationId xmlns:a16="http://schemas.microsoft.com/office/drawing/2014/main" id="{8437AB15-BFF2-CFB7-D9BA-A764909387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AF4D02BB-A2AD-B34D-C410-57F62E47A6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6C4C9CA-DD3F-4684-E122-74FC28C13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52F667-2392-4877-A8F2-C4362ECBF1DB}" type="slidenum">
              <a:rPr kumimoji="0" lang="de-DE"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699" name="Rectangle 2">
            <a:extLst>
              <a:ext uri="{FF2B5EF4-FFF2-40B4-BE49-F238E27FC236}">
                <a16:creationId xmlns:a16="http://schemas.microsoft.com/office/drawing/2014/main" id="{4EA8A55C-2F45-BBF6-774D-E9A1C32092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B915D796-AE34-7C33-049A-E19DF64FD8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a:t>Mastertitelformat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8735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3451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90893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226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01945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30234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68C65102-D09B-4446-A19A-2CD4B8FC5D1E}"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83921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27485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53723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C65102-D09B-4446-A19A-2CD4B8FC5D1E}"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059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8C65102-D09B-4446-A19A-2CD4B8FC5D1E}"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6275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9864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C65102-D09B-4446-A19A-2CD4B8FC5D1E}"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70441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8C65102-D09B-4446-A19A-2CD4B8FC5D1E}"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96961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5102-D09B-4446-A19A-2CD4B8FC5D1E}"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371087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150672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8C65102-D09B-4446-A19A-2CD4B8FC5D1E}"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2119-EC3E-492A-BB90-9000E64859EB}" type="slidenum">
              <a:rPr lang="en-US" smtClean="0"/>
              <a:t>‹Nr.›</a:t>
            </a:fld>
            <a:endParaRPr lang="en-US"/>
          </a:p>
        </p:txBody>
      </p:sp>
    </p:spTree>
    <p:extLst>
      <p:ext uri="{BB962C8B-B14F-4D97-AF65-F5344CB8AC3E}">
        <p14:creationId xmlns:p14="http://schemas.microsoft.com/office/powerpoint/2010/main" val="249318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8C65102-D09B-4446-A19A-2CD4B8FC5D1E}" type="datetimeFigureOut">
              <a:rPr lang="en-US" smtClean="0"/>
              <a:t>10/1/2024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912119-EC3E-492A-BB90-9000E64859EB}" type="slidenum">
              <a:rPr lang="en-US" smtClean="0"/>
              <a:t>‹Nr.›</a:t>
            </a:fld>
            <a:endParaRPr lang="en-US"/>
          </a:p>
        </p:txBody>
      </p:sp>
    </p:spTree>
    <p:extLst>
      <p:ext uri="{BB962C8B-B14F-4D97-AF65-F5344CB8AC3E}">
        <p14:creationId xmlns:p14="http://schemas.microsoft.com/office/powerpoint/2010/main" val="25084016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3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357286" y="1"/>
            <a:ext cx="9477429" cy="6857999"/>
          </a:xfrm>
          <a:prstGeom prst="rect">
            <a:avLst/>
          </a:prstGeom>
        </p:spPr>
      </p:pic>
    </p:spTree>
    <p:extLst>
      <p:ext uri="{BB962C8B-B14F-4D97-AF65-F5344CB8AC3E}">
        <p14:creationId xmlns:p14="http://schemas.microsoft.com/office/powerpoint/2010/main" val="28617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ter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198" y="1264027"/>
            <a:ext cx="3529604" cy="4329947"/>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4986466" y="5589588"/>
            <a:ext cx="2219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dirty="0"/>
              <a:t>Johann Ludwig Krapf</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0" y="0"/>
            <a:ext cx="12152779" cy="6858000"/>
          </a:xfrm>
          <a:prstGeom prst="rect">
            <a:avLst/>
          </a:prstGeom>
        </p:spPr>
      </p:pic>
    </p:spTree>
    <p:extLst>
      <p:ext uri="{BB962C8B-B14F-4D97-AF65-F5344CB8AC3E}">
        <p14:creationId xmlns:p14="http://schemas.microsoft.com/office/powerpoint/2010/main" val="239026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ter002">
            <a:extLst>
              <a:ext uri="{FF2B5EF4-FFF2-40B4-BE49-F238E27FC236}">
                <a16:creationId xmlns:a16="http://schemas.microsoft.com/office/drawing/2014/main" id="{97265E4F-7F68-F542-BC75-BDE5C6353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1263650"/>
            <a:ext cx="3530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C6DE54B6-5C95-2A80-1A84-44F135209699}"/>
              </a:ext>
            </a:extLst>
          </p:cNvPr>
          <p:cNvSpPr txBox="1">
            <a:spLocks noChangeArrowheads="1"/>
          </p:cNvSpPr>
          <p:nvPr/>
        </p:nvSpPr>
        <p:spPr bwMode="auto">
          <a:xfrm>
            <a:off x="4986338" y="5589588"/>
            <a:ext cx="2219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Johann Ludwig Krapf</a:t>
            </a:r>
          </a:p>
        </p:txBody>
      </p:sp>
      <p:pic>
        <p:nvPicPr>
          <p:cNvPr id="26628" name="Grafik 3">
            <a:extLst>
              <a:ext uri="{FF2B5EF4-FFF2-40B4-BE49-F238E27FC236}">
                <a16:creationId xmlns:a16="http://schemas.microsoft.com/office/drawing/2014/main" id="{F96C74C3-D6E2-A721-02EB-417A38F2F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0"/>
            <a:ext cx="1215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2" descr="blob:https://bohof-my.sharepoint.com/964a6df8-0307-48f1-9790-a5e2ac370044">
            <a:extLst>
              <a:ext uri="{FF2B5EF4-FFF2-40B4-BE49-F238E27FC236}">
                <a16:creationId xmlns:a16="http://schemas.microsoft.com/office/drawing/2014/main" id="{785AAB29-4847-6CAD-2CFD-EFA27A97E53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26630" name="Grafik 2">
            <a:extLst>
              <a:ext uri="{FF2B5EF4-FFF2-40B4-BE49-F238E27FC236}">
                <a16:creationId xmlns:a16="http://schemas.microsoft.com/office/drawing/2014/main" id="{D0132A3F-D8E3-81C4-4B14-BE3980CAF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eter002">
            <a:extLst>
              <a:ext uri="{FF2B5EF4-FFF2-40B4-BE49-F238E27FC236}">
                <a16:creationId xmlns:a16="http://schemas.microsoft.com/office/drawing/2014/main" id="{3B86E5FF-F23A-409B-E0F7-0C22A92E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1263650"/>
            <a:ext cx="3530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40F91E92-C9CD-58EA-D11A-679BA036BF41}"/>
              </a:ext>
            </a:extLst>
          </p:cNvPr>
          <p:cNvSpPr txBox="1">
            <a:spLocks noChangeArrowheads="1"/>
          </p:cNvSpPr>
          <p:nvPr/>
        </p:nvSpPr>
        <p:spPr bwMode="auto">
          <a:xfrm>
            <a:off x="4986338" y="5589588"/>
            <a:ext cx="2219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Johann Ludwig Krapf</a:t>
            </a:r>
          </a:p>
        </p:txBody>
      </p:sp>
      <p:pic>
        <p:nvPicPr>
          <p:cNvPr id="28676" name="Grafik 3">
            <a:extLst>
              <a:ext uri="{FF2B5EF4-FFF2-40B4-BE49-F238E27FC236}">
                <a16:creationId xmlns:a16="http://schemas.microsoft.com/office/drawing/2014/main" id="{4527C083-1278-8CC4-6FB3-60A96A04D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0"/>
            <a:ext cx="1215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2" descr="blob:https://bohof-my.sharepoint.com/964a6df8-0307-48f1-9790-a5e2ac370044">
            <a:extLst>
              <a:ext uri="{FF2B5EF4-FFF2-40B4-BE49-F238E27FC236}">
                <a16:creationId xmlns:a16="http://schemas.microsoft.com/office/drawing/2014/main" id="{23D86EDB-12FA-2964-B397-AD4FB438FB80}"/>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28678" name="Grafik 2">
            <a:extLst>
              <a:ext uri="{FF2B5EF4-FFF2-40B4-BE49-F238E27FC236}">
                <a16:creationId xmlns:a16="http://schemas.microsoft.com/office/drawing/2014/main" id="{BD3F39DD-AE1E-BB6D-F308-0825B827F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Grafik 4">
            <a:extLst>
              <a:ext uri="{FF2B5EF4-FFF2-40B4-BE49-F238E27FC236}">
                <a16:creationId xmlns:a16="http://schemas.microsoft.com/office/drawing/2014/main" id="{8A5D3419-C6F9-D9FC-273B-FA4FF2477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1">
            <a:extLst>
              <a:ext uri="{FF2B5EF4-FFF2-40B4-BE49-F238E27FC236}">
                <a16:creationId xmlns:a16="http://schemas.microsoft.com/office/drawing/2014/main" id="{CD19AFBF-D551-40DE-322A-2429FDE6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2" y="0"/>
            <a:ext cx="9477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4338639" y="1019175"/>
            <a:ext cx="3514725" cy="4819650"/>
          </a:xfrm>
          <a:prstGeom prst="rect">
            <a:avLst/>
          </a:prstGeom>
        </p:spPr>
      </p:pic>
    </p:spTree>
    <p:extLst>
      <p:ext uri="{BB962C8B-B14F-4D97-AF65-F5344CB8AC3E}">
        <p14:creationId xmlns:p14="http://schemas.microsoft.com/office/powerpoint/2010/main" val="371997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351508"/>
            <a:ext cx="10750515" cy="4154984"/>
          </a:xfrm>
          <a:prstGeom prst="rect">
            <a:avLst/>
          </a:prstGeom>
          <a:noFill/>
        </p:spPr>
        <p:txBody>
          <a:bodyPr wrap="square" rtlCol="0">
            <a:spAutoFit/>
          </a:bodyPr>
          <a:lstStyle/>
          <a:p>
            <a:pPr algn="ctr"/>
            <a:r>
              <a:rPr lang="en-US" sz="4400" b="1" dirty="0"/>
              <a:t>Take the very hardest thing in your life - the place of difficulty, outward or inward, and expect God to triumph gloriously in that very spot. Just there He can bring your soul into blossom. </a:t>
            </a:r>
          </a:p>
          <a:p>
            <a:pPr algn="ctr"/>
            <a:r>
              <a:rPr lang="en-US" sz="4400" dirty="0" err="1"/>
              <a:t>Lilias</a:t>
            </a:r>
            <a:r>
              <a:rPr lang="en-US" sz="4400" dirty="0"/>
              <a:t> Trotter </a:t>
            </a:r>
          </a:p>
        </p:txBody>
      </p:sp>
    </p:spTree>
    <p:extLst>
      <p:ext uri="{BB962C8B-B14F-4D97-AF65-F5344CB8AC3E}">
        <p14:creationId xmlns:p14="http://schemas.microsoft.com/office/powerpoint/2010/main" val="19459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705725"/>
            <a:ext cx="10750515" cy="1446550"/>
          </a:xfrm>
          <a:prstGeom prst="rect">
            <a:avLst/>
          </a:prstGeom>
          <a:noFill/>
        </p:spPr>
        <p:txBody>
          <a:bodyPr wrap="square" rtlCol="0">
            <a:spAutoFit/>
          </a:bodyPr>
          <a:lstStyle/>
          <a:p>
            <a:pPr algn="ctr"/>
            <a:r>
              <a:rPr lang="en-US" sz="4400" b="1" dirty="0" err="1"/>
              <a:t>Pauls</a:t>
            </a:r>
            <a:r>
              <a:rPr lang="en-US" sz="4400" b="1" dirty="0"/>
              <a:t> Sufferings</a:t>
            </a:r>
          </a:p>
          <a:p>
            <a:pPr algn="ctr"/>
            <a:r>
              <a:rPr lang="en-US" sz="4400" b="1" dirty="0"/>
              <a:t>1:24 </a:t>
            </a:r>
          </a:p>
        </p:txBody>
      </p:sp>
    </p:spTree>
    <p:extLst>
      <p:ext uri="{BB962C8B-B14F-4D97-AF65-F5344CB8AC3E}">
        <p14:creationId xmlns:p14="http://schemas.microsoft.com/office/powerpoint/2010/main" val="49587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597730"/>
            <a:ext cx="10750515" cy="3662541"/>
          </a:xfrm>
          <a:prstGeom prst="rect">
            <a:avLst/>
          </a:prstGeom>
          <a:noFill/>
        </p:spPr>
        <p:txBody>
          <a:bodyPr wrap="square" rtlCol="0">
            <a:spAutoFit/>
          </a:bodyPr>
          <a:lstStyle/>
          <a:p>
            <a:pPr algn="ctr"/>
            <a:r>
              <a:rPr lang="en-US" sz="4400" b="1" dirty="0"/>
              <a:t>The Poem of God</a:t>
            </a:r>
          </a:p>
          <a:p>
            <a:pPr algn="ctr"/>
            <a:endParaRPr lang="en-US" sz="4400" b="1" dirty="0"/>
          </a:p>
          <a:p>
            <a:pPr algn="ctr"/>
            <a:r>
              <a:rPr lang="en-US" sz="3600" b="1" dirty="0"/>
              <a:t>“For we are His workmanship (Poem), created in Christ Jesus for good works, which God prepared beforehand so that we would walk in them.” </a:t>
            </a:r>
          </a:p>
          <a:p>
            <a:pPr algn="ctr"/>
            <a:r>
              <a:rPr lang="en-US" sz="3600" b="1" dirty="0"/>
              <a:t>Eph. 2:10 </a:t>
            </a:r>
          </a:p>
        </p:txBody>
      </p:sp>
    </p:spTree>
    <p:extLst>
      <p:ext uri="{BB962C8B-B14F-4D97-AF65-F5344CB8AC3E}">
        <p14:creationId xmlns:p14="http://schemas.microsoft.com/office/powerpoint/2010/main" val="287608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948381" y="1881381"/>
            <a:ext cx="4295238" cy="3095238"/>
          </a:xfrm>
          <a:prstGeom prst="rect">
            <a:avLst/>
          </a:prstGeom>
        </p:spPr>
      </p:pic>
    </p:spTree>
    <p:extLst>
      <p:ext uri="{BB962C8B-B14F-4D97-AF65-F5344CB8AC3E}">
        <p14:creationId xmlns:p14="http://schemas.microsoft.com/office/powerpoint/2010/main" val="38931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843619" y="1929000"/>
            <a:ext cx="4504762" cy="3000000"/>
          </a:xfrm>
          <a:prstGeom prst="rect">
            <a:avLst/>
          </a:prstGeom>
        </p:spPr>
      </p:pic>
    </p:spTree>
    <p:extLst>
      <p:ext uri="{BB962C8B-B14F-4D97-AF65-F5344CB8AC3E}">
        <p14:creationId xmlns:p14="http://schemas.microsoft.com/office/powerpoint/2010/main" val="71425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67744" y="3044280"/>
            <a:ext cx="11256513" cy="769441"/>
          </a:xfrm>
          <a:prstGeom prst="rect">
            <a:avLst/>
          </a:prstGeom>
          <a:noFill/>
        </p:spPr>
        <p:txBody>
          <a:bodyPr wrap="square" rtlCol="0">
            <a:spAutoFit/>
          </a:bodyPr>
          <a:lstStyle/>
          <a:p>
            <a:pPr algn="ctr"/>
            <a:r>
              <a:rPr lang="en-US" sz="4400" b="1" dirty="0"/>
              <a:t>The Master never wastes His servant’s  time. </a:t>
            </a:r>
          </a:p>
        </p:txBody>
      </p:sp>
    </p:spTree>
    <p:extLst>
      <p:ext uri="{BB962C8B-B14F-4D97-AF65-F5344CB8AC3E}">
        <p14:creationId xmlns:p14="http://schemas.microsoft.com/office/powerpoint/2010/main" val="85020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012954"/>
            <a:ext cx="10750515" cy="4832092"/>
          </a:xfrm>
          <a:prstGeom prst="rect">
            <a:avLst/>
          </a:prstGeom>
          <a:noFill/>
        </p:spPr>
        <p:txBody>
          <a:bodyPr wrap="square" rtlCol="0">
            <a:spAutoFit/>
          </a:bodyPr>
          <a:lstStyle/>
          <a:p>
            <a:pPr algn="ctr"/>
            <a:r>
              <a:rPr lang="en-US" sz="4400" b="1" dirty="0"/>
              <a:t>“Today in the church we have a lot of emphasis on a therapy for suffering, but insufficient emphasis on a theology of suffering, which must form the basis of all therapy for suffering.” </a:t>
            </a:r>
          </a:p>
          <a:p>
            <a:pPr algn="ctr"/>
            <a:r>
              <a:rPr lang="en-US" sz="4400" dirty="0"/>
              <a:t>Ajith Fernando</a:t>
            </a:r>
          </a:p>
          <a:p>
            <a:pPr algn="ctr"/>
            <a:r>
              <a:rPr lang="en-US" sz="3600" dirty="0"/>
              <a:t>Acts 9:4; Phil. 1:13; Eph. 3:1</a:t>
            </a:r>
          </a:p>
        </p:txBody>
      </p:sp>
    </p:spTree>
    <p:extLst>
      <p:ext uri="{BB962C8B-B14F-4D97-AF65-F5344CB8AC3E}">
        <p14:creationId xmlns:p14="http://schemas.microsoft.com/office/powerpoint/2010/main" val="46899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1012954"/>
            <a:ext cx="10750515" cy="4832092"/>
          </a:xfrm>
          <a:prstGeom prst="rect">
            <a:avLst/>
          </a:prstGeom>
          <a:noFill/>
        </p:spPr>
        <p:txBody>
          <a:bodyPr wrap="square" rtlCol="0">
            <a:spAutoFit/>
          </a:bodyPr>
          <a:lstStyle/>
          <a:p>
            <a:pPr algn="ctr"/>
            <a:r>
              <a:rPr lang="en-US" sz="4400" b="1"/>
              <a:t>“Blessed be the God and Father of our Lord Jesus Christ, the Father of mercies and God of all comfort, who comforts us in all our affliction so that we will be able to comfort those who are in any affliction with the comfort with which we ourselves are comforted by God.” 2Cor. 1:3-4</a:t>
            </a:r>
            <a:endParaRPr lang="en-US" sz="4400" b="1" dirty="0"/>
          </a:p>
        </p:txBody>
      </p:sp>
    </p:spTree>
    <p:extLst>
      <p:ext uri="{BB962C8B-B14F-4D97-AF65-F5344CB8AC3E}">
        <p14:creationId xmlns:p14="http://schemas.microsoft.com/office/powerpoint/2010/main" val="257486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20743" y="2367171"/>
            <a:ext cx="10750515" cy="2123658"/>
          </a:xfrm>
          <a:prstGeom prst="rect">
            <a:avLst/>
          </a:prstGeom>
          <a:noFill/>
        </p:spPr>
        <p:txBody>
          <a:bodyPr wrap="square" rtlCol="0">
            <a:spAutoFit/>
          </a:bodyPr>
          <a:lstStyle/>
          <a:p>
            <a:pPr algn="ctr"/>
            <a:r>
              <a:rPr lang="en-US" sz="4400" b="1" dirty="0"/>
              <a:t>"The power to help others lie in the acceptance of a trampled life."  </a:t>
            </a:r>
          </a:p>
          <a:p>
            <a:pPr algn="ctr"/>
            <a:r>
              <a:rPr lang="en-US" sz="4400" dirty="0"/>
              <a:t>Amy Carmichael </a:t>
            </a:r>
          </a:p>
        </p:txBody>
      </p:sp>
    </p:spTree>
    <p:extLst>
      <p:ext uri="{BB962C8B-B14F-4D97-AF65-F5344CB8AC3E}">
        <p14:creationId xmlns:p14="http://schemas.microsoft.com/office/powerpoint/2010/main" val="1720603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Schiefer</Template>
  <TotalTime>0</TotalTime>
  <Words>225</Words>
  <Application>Microsoft Office PowerPoint</Application>
  <PresentationFormat>Breitbild</PresentationFormat>
  <Paragraphs>21</Paragraphs>
  <Slides>16</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Calibri</vt:lpstr>
      <vt:lpstr>Calisto MT</vt:lpstr>
      <vt:lpstr>Wingdings 2</vt:lpstr>
      <vt:lpstr>Schiefer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dc:creator>
  <cp:lastModifiedBy>Peter Reid</cp:lastModifiedBy>
  <cp:revision>30</cp:revision>
  <dcterms:created xsi:type="dcterms:W3CDTF">2018-08-06T12:24:21Z</dcterms:created>
  <dcterms:modified xsi:type="dcterms:W3CDTF">2024-10-01T16:31:23Z</dcterms:modified>
</cp:coreProperties>
</file>