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7" r:id="rId3"/>
    <p:sldId id="260" r:id="rId4"/>
    <p:sldId id="261" r:id="rId5"/>
    <p:sldId id="270" r:id="rId6"/>
    <p:sldId id="262" r:id="rId7"/>
    <p:sldId id="263" r:id="rId8"/>
    <p:sldId id="267"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107" d="100"/>
          <a:sy n="107"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370693" y="1769540"/>
            <a:ext cx="9440034" cy="1828801"/>
          </a:xfrm>
        </p:spPr>
        <p:txBody>
          <a:bodyPr anchor="b">
            <a:normAutofit/>
          </a:bodyPr>
          <a:lstStyle>
            <a:lvl1pPr algn="ctr">
              <a:defRPr sz="5400"/>
            </a:lvl1pPr>
          </a:lstStyle>
          <a:p>
            <a:r>
              <a:rPr lang="de-DE"/>
              <a:t>Mastertitelformat bearbeiten</a:t>
            </a:r>
            <a:endParaRPr lang="en-US" dirty="0"/>
          </a:p>
        </p:txBody>
      </p:sp>
      <p:sp>
        <p:nvSpPr>
          <p:cNvPr id="3" name="Subtitle 2"/>
          <p:cNvSpPr>
            <a:spLocks noGrp="1"/>
          </p:cNvSpPr>
          <p:nvPr>
            <p:ph type="subTitle" idx="1"/>
          </p:nvPr>
        </p:nvSpPr>
        <p:spPr>
          <a:xfrm>
            <a:off x="1370693" y="3598339"/>
            <a:ext cx="9440034"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68C65102-D09B-4446-A19A-2CD4B8FC5D1E}"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3878725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pic>
        <p:nvPicPr>
          <p:cNvPr id="16" name="Picture 15" descr="Slate-V2-H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883" y="547807"/>
            <a:ext cx="10141799" cy="3816806"/>
          </a:xfrm>
          <a:prstGeom prst="rect">
            <a:avLst/>
          </a:prstGeom>
        </p:spPr>
      </p:pic>
      <p:sp>
        <p:nvSpPr>
          <p:cNvPr id="2" name="Title 1"/>
          <p:cNvSpPr>
            <a:spLocks noGrp="1"/>
          </p:cNvSpPr>
          <p:nvPr>
            <p:ph type="title"/>
          </p:nvPr>
        </p:nvSpPr>
        <p:spPr>
          <a:xfrm>
            <a:off x="913806" y="4565255"/>
            <a:ext cx="10355326" cy="543472"/>
          </a:xfrm>
        </p:spPr>
        <p:txBody>
          <a:bodyPr anchor="b">
            <a:normAutofit/>
          </a:bodyPr>
          <a:lstStyle>
            <a:lvl1pPr algn="ctr">
              <a:defRPr sz="2800"/>
            </a:lvl1pPr>
          </a:lstStyle>
          <a:p>
            <a:r>
              <a:rPr lang="de-DE"/>
              <a:t>Mastertitelformat bearbeiten</a:t>
            </a:r>
            <a:endParaRPr lang="en-US" dirty="0"/>
          </a:p>
        </p:txBody>
      </p:sp>
      <p:sp>
        <p:nvSpPr>
          <p:cNvPr id="3" name="Picture Placeholder 2"/>
          <p:cNvSpPr>
            <a:spLocks noGrp="1" noChangeAspect="1"/>
          </p:cNvSpPr>
          <p:nvPr>
            <p:ph type="pic" idx="1"/>
          </p:nvPr>
        </p:nvSpPr>
        <p:spPr>
          <a:xfrm>
            <a:off x="1169349" y="695009"/>
            <a:ext cx="9845346"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913795" y="5108728"/>
            <a:ext cx="1035376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68C65102-D09B-4446-A19A-2CD4B8FC5D1E}" type="datetimeFigureOut">
              <a:rPr lang="en-US" smtClean="0"/>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97833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913795" y="608437"/>
            <a:ext cx="10353762" cy="3534344"/>
          </a:xfrm>
        </p:spPr>
        <p:txBody>
          <a:bodyPr anchor="ctr"/>
          <a:lstStyle>
            <a:lvl1pPr>
              <a:defRPr sz="3200"/>
            </a:lvl1pPr>
          </a:lstStyle>
          <a:p>
            <a:r>
              <a:rPr lang="de-DE"/>
              <a:t>Mastertitelformat bearbeiten</a:t>
            </a:r>
            <a:endParaRPr lang="en-US" dirty="0"/>
          </a:p>
        </p:txBody>
      </p:sp>
      <p:sp>
        <p:nvSpPr>
          <p:cNvPr id="4" name="Text Placeholder 3"/>
          <p:cNvSpPr>
            <a:spLocks noGrp="1"/>
          </p:cNvSpPr>
          <p:nvPr>
            <p:ph type="body" sz="half" idx="2"/>
          </p:nvPr>
        </p:nvSpPr>
        <p:spPr>
          <a:xfrm>
            <a:off x="913794" y="4295180"/>
            <a:ext cx="10353763"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68C65102-D09B-4446-A19A-2CD4B8FC5D1E}" type="datetimeFigureOut">
              <a:rPr lang="en-US" smtClean="0"/>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28146572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de-DE"/>
              <a:t>Mastertitelformat bearbeiten</a:t>
            </a:r>
            <a:endParaRPr lang="en-US" dirty="0"/>
          </a:p>
        </p:txBody>
      </p:sp>
      <p:sp>
        <p:nvSpPr>
          <p:cNvPr id="12" name="Text Placeholder 3"/>
          <p:cNvSpPr>
            <a:spLocks noGrp="1"/>
          </p:cNvSpPr>
          <p:nvPr>
            <p:ph type="body" sz="half" idx="13"/>
          </p:nvPr>
        </p:nvSpPr>
        <p:spPr>
          <a:xfrm>
            <a:off x="1720644" y="3610032"/>
            <a:ext cx="8752299"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4" name="Text Placeholder 3"/>
          <p:cNvSpPr>
            <a:spLocks noGrp="1"/>
          </p:cNvSpPr>
          <p:nvPr>
            <p:ph type="body" sz="half" idx="2"/>
          </p:nvPr>
        </p:nvSpPr>
        <p:spPr>
          <a:xfrm>
            <a:off x="913794" y="4304353"/>
            <a:ext cx="10353763"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68C65102-D09B-4446-A19A-2CD4B8FC5D1E}" type="datetimeFigureOut">
              <a:rPr lang="en-US" smtClean="0"/>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12119-EC3E-492A-BB90-9000E64859EB}" type="slidenum">
              <a:rPr lang="en-US" smtClean="0"/>
              <a:t>‹Nr.›</a:t>
            </a:fld>
            <a:endParaRPr lang="en-US"/>
          </a:p>
        </p:txBody>
      </p:sp>
      <p:sp>
        <p:nvSpPr>
          <p:cNvPr id="11" name="TextBox 10"/>
          <p:cNvSpPr txBox="1"/>
          <p:nvPr/>
        </p:nvSpPr>
        <p:spPr>
          <a:xfrm>
            <a:off x="990600" y="88479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504716" y="292825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8504028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913794" y="2126942"/>
            <a:ext cx="10353763" cy="2511835"/>
          </a:xfrm>
        </p:spPr>
        <p:txBody>
          <a:bodyPr anchor="b"/>
          <a:lstStyle>
            <a:lvl1pPr>
              <a:defRPr sz="3200"/>
            </a:lvl1pPr>
          </a:lstStyle>
          <a:p>
            <a:r>
              <a:rPr lang="de-DE"/>
              <a:t>Mastertitelformat bearbeiten</a:t>
            </a:r>
            <a:endParaRPr lang="en-US" dirty="0"/>
          </a:p>
        </p:txBody>
      </p:sp>
      <p:sp>
        <p:nvSpPr>
          <p:cNvPr id="4" name="Text Placeholder 3"/>
          <p:cNvSpPr>
            <a:spLocks noGrp="1"/>
          </p:cNvSpPr>
          <p:nvPr>
            <p:ph type="body" sz="half" idx="2"/>
          </p:nvPr>
        </p:nvSpPr>
        <p:spPr>
          <a:xfrm>
            <a:off x="913784" y="4650556"/>
            <a:ext cx="1035219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68C65102-D09B-4446-A19A-2CD4B8FC5D1E}" type="datetimeFigureOut">
              <a:rPr lang="en-US" smtClean="0"/>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35768818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palte">
    <p:spTree>
      <p:nvGrpSpPr>
        <p:cNvPr id="1" name=""/>
        <p:cNvGrpSpPr/>
        <p:nvPr/>
      </p:nvGrpSpPr>
      <p:grpSpPr>
        <a:xfrm>
          <a:off x="0" y="0"/>
          <a:ext cx="0" cy="0"/>
          <a:chOff x="0" y="0"/>
          <a:chExt cx="0" cy="0"/>
        </a:xfrm>
      </p:grpSpPr>
      <p:sp>
        <p:nvSpPr>
          <p:cNvPr id="15" name="Title 1"/>
          <p:cNvSpPr>
            <a:spLocks noGrp="1"/>
          </p:cNvSpPr>
          <p:nvPr>
            <p:ph type="title"/>
          </p:nvPr>
        </p:nvSpPr>
        <p:spPr>
          <a:xfrm>
            <a:off x="913795" y="609600"/>
            <a:ext cx="10353762" cy="970450"/>
          </a:xfrm>
        </p:spPr>
        <p:txBody>
          <a:bodyPr/>
          <a:lstStyle/>
          <a:p>
            <a:r>
              <a:rPr lang="de-DE"/>
              <a:t>Mastertitelformat bearbeiten</a:t>
            </a:r>
            <a:endParaRPr lang="en-US" dirty="0"/>
          </a:p>
        </p:txBody>
      </p:sp>
      <p:sp>
        <p:nvSpPr>
          <p:cNvPr id="7" name="Text Placeholder 2"/>
          <p:cNvSpPr>
            <a:spLocks noGrp="1"/>
          </p:cNvSpPr>
          <p:nvPr>
            <p:ph type="body" idx="1"/>
          </p:nvPr>
        </p:nvSpPr>
        <p:spPr>
          <a:xfrm>
            <a:off x="913795"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8" name="Text Placeholder 3"/>
          <p:cNvSpPr>
            <a:spLocks noGrp="1"/>
          </p:cNvSpPr>
          <p:nvPr>
            <p:ph type="body" sz="half" idx="15"/>
          </p:nvPr>
        </p:nvSpPr>
        <p:spPr>
          <a:xfrm>
            <a:off x="91379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9" name="Text Placeholder 4"/>
          <p:cNvSpPr>
            <a:spLocks noGrp="1"/>
          </p:cNvSpPr>
          <p:nvPr>
            <p:ph type="body" sz="quarter" idx="3"/>
          </p:nvPr>
        </p:nvSpPr>
        <p:spPr>
          <a:xfrm>
            <a:off x="4446711"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10" name="Text Placeholder 3"/>
          <p:cNvSpPr>
            <a:spLocks noGrp="1"/>
          </p:cNvSpPr>
          <p:nvPr>
            <p:ph type="body" sz="half" idx="16"/>
          </p:nvPr>
        </p:nvSpPr>
        <p:spPr>
          <a:xfrm>
            <a:off x="444143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11" name="Text Placeholder 4"/>
          <p:cNvSpPr>
            <a:spLocks noGrp="1"/>
          </p:cNvSpPr>
          <p:nvPr>
            <p:ph type="body" sz="quarter" idx="13"/>
          </p:nvPr>
        </p:nvSpPr>
        <p:spPr>
          <a:xfrm>
            <a:off x="7966572"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12" name="Text Placeholder 3"/>
          <p:cNvSpPr>
            <a:spLocks noGrp="1"/>
          </p:cNvSpPr>
          <p:nvPr>
            <p:ph type="body" sz="half" idx="17"/>
          </p:nvPr>
        </p:nvSpPr>
        <p:spPr>
          <a:xfrm>
            <a:off x="7966572"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3" name="Date Placeholder 2"/>
          <p:cNvSpPr>
            <a:spLocks noGrp="1"/>
          </p:cNvSpPr>
          <p:nvPr>
            <p:ph type="dt" sz="half" idx="10"/>
          </p:nvPr>
        </p:nvSpPr>
        <p:spPr/>
        <p:txBody>
          <a:bodyPr/>
          <a:lstStyle/>
          <a:p>
            <a:fld id="{68C65102-D09B-4446-A19A-2CD4B8FC5D1E}" type="datetimeFigureOut">
              <a:rPr lang="en-US" smtClean="0"/>
              <a:t>10/1/2024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6413459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Bildspalte">
    <p:spTree>
      <p:nvGrpSpPr>
        <p:cNvPr id="1" name=""/>
        <p:cNvGrpSpPr/>
        <p:nvPr/>
      </p:nvGrpSpPr>
      <p:grpSpPr>
        <a:xfrm>
          <a:off x="0" y="0"/>
          <a:ext cx="0" cy="0"/>
          <a:chOff x="0" y="0"/>
          <a:chExt cx="0" cy="0"/>
        </a:xfrm>
      </p:grpSpPr>
      <p:pic>
        <p:nvPicPr>
          <p:cNvPr id="2" name="Picture 1"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962" y="1818214"/>
            <a:ext cx="3339972" cy="1847851"/>
          </a:xfrm>
          <a:prstGeom prst="rect">
            <a:avLst/>
          </a:prstGeom>
        </p:spPr>
      </p:pic>
      <p:pic>
        <p:nvPicPr>
          <p:cNvPr id="36" name="Picture 35"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3800" y="1818214"/>
            <a:ext cx="3339972" cy="1847851"/>
          </a:xfrm>
          <a:prstGeom prst="rect">
            <a:avLst/>
          </a:prstGeom>
        </p:spPr>
      </p:pic>
      <p:pic>
        <p:nvPicPr>
          <p:cNvPr id="37" name="Picture 36"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6051" y="1818214"/>
            <a:ext cx="3339972" cy="1847851"/>
          </a:xfrm>
          <a:prstGeom prst="rect">
            <a:avLst/>
          </a:prstGeom>
        </p:spPr>
      </p:pic>
      <p:sp>
        <p:nvSpPr>
          <p:cNvPr id="30" name="Title 1"/>
          <p:cNvSpPr>
            <a:spLocks noGrp="1"/>
          </p:cNvSpPr>
          <p:nvPr>
            <p:ph type="title"/>
          </p:nvPr>
        </p:nvSpPr>
        <p:spPr>
          <a:xfrm>
            <a:off x="913794" y="609600"/>
            <a:ext cx="10353763" cy="970450"/>
          </a:xfrm>
        </p:spPr>
        <p:txBody>
          <a:bodyPr/>
          <a:lstStyle/>
          <a:p>
            <a:r>
              <a:rPr lang="de-DE"/>
              <a:t>Mastertitelformat bearbeiten</a:t>
            </a:r>
            <a:endParaRPr lang="en-US" dirty="0"/>
          </a:p>
        </p:txBody>
      </p:sp>
      <p:sp>
        <p:nvSpPr>
          <p:cNvPr id="19" name="Text Placeholder 2"/>
          <p:cNvSpPr>
            <a:spLocks noGrp="1"/>
          </p:cNvSpPr>
          <p:nvPr>
            <p:ph type="body" idx="1"/>
          </p:nvPr>
        </p:nvSpPr>
        <p:spPr>
          <a:xfrm>
            <a:off x="913795"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20" name="Picture Placeholder 2"/>
          <p:cNvSpPr>
            <a:spLocks noGrp="1" noChangeAspect="1"/>
          </p:cNvSpPr>
          <p:nvPr>
            <p:ph type="pic" idx="15"/>
          </p:nvPr>
        </p:nvSpPr>
        <p:spPr>
          <a:xfrm>
            <a:off x="1018102" y="1938918"/>
            <a:ext cx="3092368"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21" name="Text Placeholder 3"/>
          <p:cNvSpPr>
            <a:spLocks noGrp="1"/>
          </p:cNvSpPr>
          <p:nvPr>
            <p:ph type="body" sz="half" idx="18"/>
          </p:nvPr>
        </p:nvSpPr>
        <p:spPr>
          <a:xfrm>
            <a:off x="913795" y="4480368"/>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22" name="Text Placeholder 4"/>
          <p:cNvSpPr>
            <a:spLocks noGrp="1"/>
          </p:cNvSpPr>
          <p:nvPr>
            <p:ph type="body" sz="quarter" idx="3"/>
          </p:nvPr>
        </p:nvSpPr>
        <p:spPr>
          <a:xfrm>
            <a:off x="4442788"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23" name="Picture Placeholder 2"/>
          <p:cNvSpPr>
            <a:spLocks noGrp="1" noChangeAspect="1"/>
          </p:cNvSpPr>
          <p:nvPr>
            <p:ph type="pic" idx="21"/>
          </p:nvPr>
        </p:nvSpPr>
        <p:spPr>
          <a:xfrm>
            <a:off x="4545743" y="1939094"/>
            <a:ext cx="3092368"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24" name="Text Placeholder 3"/>
          <p:cNvSpPr>
            <a:spLocks noGrp="1"/>
          </p:cNvSpPr>
          <p:nvPr>
            <p:ph type="body" sz="half" idx="19"/>
          </p:nvPr>
        </p:nvSpPr>
        <p:spPr>
          <a:xfrm>
            <a:off x="4441435" y="4480367"/>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25" name="Text Placeholder 4"/>
          <p:cNvSpPr>
            <a:spLocks noGrp="1"/>
          </p:cNvSpPr>
          <p:nvPr>
            <p:ph type="body" sz="quarter" idx="13"/>
          </p:nvPr>
        </p:nvSpPr>
        <p:spPr>
          <a:xfrm>
            <a:off x="7966697"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26" name="Picture Placeholder 2"/>
          <p:cNvSpPr>
            <a:spLocks noGrp="1" noChangeAspect="1"/>
          </p:cNvSpPr>
          <p:nvPr>
            <p:ph type="pic" idx="22"/>
          </p:nvPr>
        </p:nvSpPr>
        <p:spPr>
          <a:xfrm>
            <a:off x="8075698" y="1934432"/>
            <a:ext cx="3092368"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27" name="Text Placeholder 3"/>
          <p:cNvSpPr>
            <a:spLocks noGrp="1"/>
          </p:cNvSpPr>
          <p:nvPr>
            <p:ph type="body" sz="half" idx="20"/>
          </p:nvPr>
        </p:nvSpPr>
        <p:spPr>
          <a:xfrm>
            <a:off x="7966572" y="4480365"/>
            <a:ext cx="3300984"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3" name="Date Placeholder 2"/>
          <p:cNvSpPr>
            <a:spLocks noGrp="1"/>
          </p:cNvSpPr>
          <p:nvPr>
            <p:ph type="dt" sz="half" idx="10"/>
          </p:nvPr>
        </p:nvSpPr>
        <p:spPr/>
        <p:txBody>
          <a:bodyPr/>
          <a:lstStyle/>
          <a:p>
            <a:fld id="{68C65102-D09B-4446-A19A-2CD4B8FC5D1E}" type="datetimeFigureOut">
              <a:rPr lang="en-US" smtClean="0"/>
              <a:t>10/1/2024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11709573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68C65102-D09B-4446-A19A-2CD4B8FC5D1E}"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27109143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3068" y="609599"/>
            <a:ext cx="2284487" cy="5181601"/>
          </a:xfrm>
        </p:spPr>
        <p:txBody>
          <a:bodyPr vert="eaVert"/>
          <a:lstStyle>
            <a:lvl1pPr algn="l">
              <a:defRPr/>
            </a:lvl1pPr>
          </a:lstStyle>
          <a:p>
            <a:r>
              <a:rPr lang="de-DE"/>
              <a:t>Mastertitelformat bearbeiten</a:t>
            </a:r>
            <a:endParaRPr lang="en-US" dirty="0"/>
          </a:p>
        </p:txBody>
      </p:sp>
      <p:sp>
        <p:nvSpPr>
          <p:cNvPr id="3" name="Vertical Text Placeholder 2"/>
          <p:cNvSpPr>
            <a:spLocks noGrp="1"/>
          </p:cNvSpPr>
          <p:nvPr>
            <p:ph type="body" orient="vert" idx="1"/>
          </p:nvPr>
        </p:nvSpPr>
        <p:spPr>
          <a:xfrm>
            <a:off x="913796" y="609599"/>
            <a:ext cx="7916872" cy="5181601"/>
          </a:xfrm>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68C65102-D09B-4446-A19A-2CD4B8FC5D1E}"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1630418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68C65102-D09B-4446-A19A-2CD4B8FC5D1E}"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3380384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295401" y="1761067"/>
            <a:ext cx="9590550" cy="1828813"/>
          </a:xfrm>
        </p:spPr>
        <p:txBody>
          <a:bodyPr anchor="b"/>
          <a:lstStyle>
            <a:lvl1pPr algn="ctr">
              <a:defRPr sz="4000" b="0" cap="none"/>
            </a:lvl1pPr>
          </a:lstStyle>
          <a:p>
            <a:r>
              <a:rPr lang="de-DE"/>
              <a:t>Mastertitelformat bearbeiten</a:t>
            </a:r>
            <a:endParaRPr lang="en-US" dirty="0"/>
          </a:p>
        </p:txBody>
      </p:sp>
      <p:sp>
        <p:nvSpPr>
          <p:cNvPr id="3" name="Text Placeholder 2"/>
          <p:cNvSpPr>
            <a:spLocks noGrp="1"/>
          </p:cNvSpPr>
          <p:nvPr>
            <p:ph type="body" idx="1"/>
          </p:nvPr>
        </p:nvSpPr>
        <p:spPr>
          <a:xfrm>
            <a:off x="1295401" y="3589879"/>
            <a:ext cx="9590550"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68C65102-D09B-4446-A19A-2CD4B8FC5D1E}"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260130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913795" y="1732449"/>
            <a:ext cx="5060497" cy="4058750"/>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02892" y="1732449"/>
            <a:ext cx="5064665" cy="4058751"/>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68C65102-D09B-4446-A19A-2CD4B8FC5D1E}" type="datetimeFigureOut">
              <a:rPr lang="en-US" smtClean="0"/>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2360801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pic>
        <p:nvPicPr>
          <p:cNvPr id="20" name="Picture 19"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795" y="1734506"/>
            <a:ext cx="5089072" cy="4148769"/>
          </a:xfrm>
          <a:prstGeom prst="rect">
            <a:avLst/>
          </a:prstGeom>
        </p:spPr>
      </p:pic>
      <p:pic>
        <p:nvPicPr>
          <p:cNvPr id="21" name="Picture 20"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8485" y="1734506"/>
            <a:ext cx="5089072" cy="4148769"/>
          </a:xfrm>
          <a:prstGeom prst="rect">
            <a:avLst/>
          </a:prstGeom>
        </p:spPr>
      </p:pic>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1005872" y="1835254"/>
            <a:ext cx="4876344"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005872" y="2380137"/>
            <a:ext cx="4876344" cy="3411063"/>
          </a:xfrm>
        </p:spPr>
        <p:txBody>
          <a:bodyPr anchor="t">
            <a:normAutofit/>
          </a:bodyPr>
          <a:lstStyle>
            <a:lvl1pPr>
              <a:defRPr sz="1800"/>
            </a:lvl1pPr>
            <a:lvl2pPr>
              <a:defRPr sz="1600"/>
            </a:lvl2pPr>
            <a:lvl3pPr>
              <a:defRPr sz="1400"/>
            </a:lvl3pPr>
            <a:lvl4pPr>
              <a:defRPr sz="1200"/>
            </a:lvl4pPr>
            <a:lvl5pPr>
              <a:defRPr sz="12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294967" y="1835254"/>
            <a:ext cx="4895330"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294967" y="2380137"/>
            <a:ext cx="4895330" cy="3411063"/>
          </a:xfrm>
        </p:spPr>
        <p:txBody>
          <a:bodyPr anchor="t">
            <a:normAutofit/>
          </a:bodyPr>
          <a:lstStyle>
            <a:lvl1pPr>
              <a:defRPr sz="1800"/>
            </a:lvl1pPr>
            <a:lvl2pPr>
              <a:defRPr sz="1600"/>
            </a:lvl2pPr>
            <a:lvl3pPr>
              <a:defRPr sz="1400"/>
            </a:lvl3pPr>
            <a:lvl4pPr>
              <a:defRPr sz="1200"/>
            </a:lvl4pPr>
            <a:lvl5pPr>
              <a:defRPr sz="12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68C65102-D09B-4446-A19A-2CD4B8FC5D1E}" type="datetimeFigureOut">
              <a:rPr lang="en-US" smtClean="0"/>
              <a:t>10/1/2024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809647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68C65102-D09B-4446-A19A-2CD4B8FC5D1E}" type="datetimeFigureOut">
              <a:rPr lang="en-US" smtClean="0"/>
              <a:t>10/1/2024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3119232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C65102-D09B-4446-A19A-2CD4B8FC5D1E}" type="datetimeFigureOut">
              <a:rPr lang="en-US" smtClean="0"/>
              <a:t>10/1/2024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1197896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3706889" cy="1821918"/>
          </a:xfrm>
        </p:spPr>
        <p:txBody>
          <a:bodyPr anchor="b">
            <a:normAutofit/>
          </a:bodyPr>
          <a:lstStyle>
            <a:lvl1pPr algn="ctr">
              <a:defRPr sz="2400" b="0"/>
            </a:lvl1pPr>
          </a:lstStyle>
          <a:p>
            <a:r>
              <a:rPr lang="de-DE"/>
              <a:t>Mastertitelformat bearbeiten</a:t>
            </a:r>
            <a:endParaRPr lang="en-US" dirty="0"/>
          </a:p>
        </p:txBody>
      </p:sp>
      <p:sp>
        <p:nvSpPr>
          <p:cNvPr id="3" name="Content Placeholder 2"/>
          <p:cNvSpPr>
            <a:spLocks noGrp="1"/>
          </p:cNvSpPr>
          <p:nvPr>
            <p:ph idx="1"/>
          </p:nvPr>
        </p:nvSpPr>
        <p:spPr>
          <a:xfrm>
            <a:off x="4855633" y="609600"/>
            <a:ext cx="6411924" cy="5181600"/>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913795" y="2431518"/>
            <a:ext cx="3706889"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68C65102-D09B-4446-A19A-2CD4B8FC5D1E}" type="datetimeFigureOut">
              <a:rPr lang="en-US" smtClean="0"/>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4222818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pic>
        <p:nvPicPr>
          <p:cNvPr id="22" name="Picture 21" descr="Slate-V2-H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3665" y="609600"/>
            <a:ext cx="3584166" cy="5204832"/>
          </a:xfrm>
          <a:prstGeom prst="rect">
            <a:avLst/>
          </a:prstGeom>
        </p:spPr>
      </p:pic>
      <p:sp>
        <p:nvSpPr>
          <p:cNvPr id="2" name="Title 1"/>
          <p:cNvSpPr>
            <a:spLocks noGrp="1"/>
          </p:cNvSpPr>
          <p:nvPr>
            <p:ph type="title"/>
          </p:nvPr>
        </p:nvSpPr>
        <p:spPr>
          <a:xfrm>
            <a:off x="913795" y="609923"/>
            <a:ext cx="5934949" cy="1829338"/>
          </a:xfrm>
        </p:spPr>
        <p:txBody>
          <a:bodyPr anchor="b">
            <a:noAutofit/>
          </a:bodyPr>
          <a:lstStyle>
            <a:lvl1pPr algn="ctr">
              <a:defRPr sz="3200" b="0"/>
            </a:lvl1pPr>
          </a:lstStyle>
          <a:p>
            <a:r>
              <a:rPr lang="de-DE"/>
              <a:t>Mastertitelformat bearbeiten</a:t>
            </a:r>
            <a:endParaRPr lang="en-US" dirty="0"/>
          </a:p>
        </p:txBody>
      </p:sp>
      <p:sp>
        <p:nvSpPr>
          <p:cNvPr id="3" name="Picture Placeholder 2"/>
          <p:cNvSpPr>
            <a:spLocks noGrp="1" noChangeAspect="1"/>
          </p:cNvSpPr>
          <p:nvPr>
            <p:ph type="pic" idx="1"/>
          </p:nvPr>
        </p:nvSpPr>
        <p:spPr>
          <a:xfrm>
            <a:off x="7442551" y="763702"/>
            <a:ext cx="3275751"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913795" y="2439261"/>
            <a:ext cx="5934949"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68C65102-D09B-4446-A19A-2CD4B8FC5D1E}" type="datetimeFigureOut">
              <a:rPr lang="en-US" smtClean="0"/>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1758568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913795" y="1732449"/>
            <a:ext cx="1035376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68C65102-D09B-4446-A19A-2CD4B8FC5D1E}" type="datetimeFigureOut">
              <a:rPr lang="en-US" smtClean="0"/>
              <a:t>10/1/2024</a:t>
            </a:fld>
            <a:endParaRPr lang="en-US"/>
          </a:p>
        </p:txBody>
      </p:sp>
      <p:sp>
        <p:nvSpPr>
          <p:cNvPr id="5" name="Footer Placeholder 4"/>
          <p:cNvSpPr>
            <a:spLocks noGrp="1"/>
          </p:cNvSpPr>
          <p:nvPr>
            <p:ph type="ftr" sz="quarter" idx="3"/>
          </p:nvPr>
        </p:nvSpPr>
        <p:spPr>
          <a:xfrm>
            <a:off x="913795" y="5883275"/>
            <a:ext cx="6672865"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3B912119-EC3E-492A-BB90-9000E64859EB}" type="slidenum">
              <a:rPr lang="en-US" smtClean="0"/>
              <a:t>‹Nr.›</a:t>
            </a:fld>
            <a:endParaRPr lang="en-US"/>
          </a:p>
        </p:txBody>
      </p:sp>
    </p:spTree>
    <p:extLst>
      <p:ext uri="{BB962C8B-B14F-4D97-AF65-F5344CB8AC3E}">
        <p14:creationId xmlns:p14="http://schemas.microsoft.com/office/powerpoint/2010/main" val="213660124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8305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3044280"/>
            <a:ext cx="10750515" cy="769441"/>
          </a:xfrm>
          <a:prstGeom prst="rect">
            <a:avLst/>
          </a:prstGeom>
          <a:noFill/>
        </p:spPr>
        <p:txBody>
          <a:bodyPr wrap="square" rtlCol="0">
            <a:spAutoFit/>
          </a:bodyPr>
          <a:lstStyle/>
          <a:p>
            <a:pPr algn="ctr"/>
            <a:r>
              <a:rPr lang="en-US" sz="4400" b="1" dirty="0"/>
              <a:t>What if Jesus died today? </a:t>
            </a:r>
          </a:p>
        </p:txBody>
      </p:sp>
    </p:spTree>
    <p:extLst>
      <p:ext uri="{BB962C8B-B14F-4D97-AF65-F5344CB8AC3E}">
        <p14:creationId xmlns:p14="http://schemas.microsoft.com/office/powerpoint/2010/main" val="1720603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2705725"/>
            <a:ext cx="10750515" cy="1446550"/>
          </a:xfrm>
          <a:prstGeom prst="rect">
            <a:avLst/>
          </a:prstGeom>
          <a:noFill/>
        </p:spPr>
        <p:txBody>
          <a:bodyPr wrap="square" rtlCol="0">
            <a:spAutoFit/>
          </a:bodyPr>
          <a:lstStyle/>
          <a:p>
            <a:pPr algn="ctr"/>
            <a:r>
              <a:rPr lang="en-US" sz="4400" b="1" dirty="0"/>
              <a:t>Christ in you</a:t>
            </a:r>
          </a:p>
          <a:p>
            <a:pPr algn="ctr"/>
            <a:r>
              <a:rPr lang="en-US" sz="4400" b="1" dirty="0"/>
              <a:t>1:25-29 </a:t>
            </a:r>
          </a:p>
        </p:txBody>
      </p:sp>
    </p:spTree>
    <p:extLst>
      <p:ext uri="{BB962C8B-B14F-4D97-AF65-F5344CB8AC3E}">
        <p14:creationId xmlns:p14="http://schemas.microsoft.com/office/powerpoint/2010/main" val="495870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3044280"/>
            <a:ext cx="10750515" cy="769441"/>
          </a:xfrm>
          <a:prstGeom prst="rect">
            <a:avLst/>
          </a:prstGeom>
          <a:noFill/>
        </p:spPr>
        <p:txBody>
          <a:bodyPr wrap="square" rtlCol="0">
            <a:spAutoFit/>
          </a:bodyPr>
          <a:lstStyle/>
          <a:p>
            <a:pPr algn="ctr"/>
            <a:r>
              <a:rPr lang="en-US" sz="4400" b="1" dirty="0"/>
              <a:t>Mystery</a:t>
            </a:r>
            <a:endParaRPr lang="en-US" sz="3600" b="1" dirty="0"/>
          </a:p>
        </p:txBody>
      </p:sp>
    </p:spTree>
    <p:extLst>
      <p:ext uri="{BB962C8B-B14F-4D97-AF65-F5344CB8AC3E}">
        <p14:creationId xmlns:p14="http://schemas.microsoft.com/office/powerpoint/2010/main" val="2876085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2705725"/>
            <a:ext cx="10750515" cy="1446550"/>
          </a:xfrm>
          <a:prstGeom prst="rect">
            <a:avLst/>
          </a:prstGeom>
          <a:noFill/>
        </p:spPr>
        <p:txBody>
          <a:bodyPr wrap="square" rtlCol="0">
            <a:spAutoFit/>
          </a:bodyPr>
          <a:lstStyle/>
          <a:p>
            <a:pPr algn="ctr"/>
            <a:r>
              <a:rPr lang="en-US" sz="4400" b="1" dirty="0"/>
              <a:t>Pray!</a:t>
            </a:r>
          </a:p>
          <a:p>
            <a:pPr algn="ctr"/>
            <a:r>
              <a:rPr lang="de-DE" sz="4400" b="1" dirty="0"/>
              <a:t>Eph. 1:15-19</a:t>
            </a:r>
            <a:endParaRPr lang="en-US" sz="4400" b="1" dirty="0"/>
          </a:p>
        </p:txBody>
      </p:sp>
    </p:spTree>
    <p:extLst>
      <p:ext uri="{BB962C8B-B14F-4D97-AF65-F5344CB8AC3E}">
        <p14:creationId xmlns:p14="http://schemas.microsoft.com/office/powerpoint/2010/main" val="850202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1074510"/>
            <a:ext cx="10750515" cy="4708981"/>
          </a:xfrm>
          <a:prstGeom prst="rect">
            <a:avLst/>
          </a:prstGeom>
          <a:noFill/>
        </p:spPr>
        <p:txBody>
          <a:bodyPr wrap="square" rtlCol="0">
            <a:spAutoFit/>
          </a:bodyPr>
          <a:lstStyle/>
          <a:p>
            <a:pPr algn="ctr"/>
            <a:r>
              <a:rPr lang="en-US" sz="4400" b="1" dirty="0"/>
              <a:t> </a:t>
            </a:r>
            <a:r>
              <a:rPr lang="en-US" sz="3200" b="1" dirty="0"/>
              <a:t>For this reason I too…do not cease giving thanks for you, while making mention of you in my prayers; that the God of our Lord Jesus Christ, the Father of glory, may give to you a spirit of </a:t>
            </a:r>
            <a:r>
              <a:rPr lang="en-US" sz="2800" b="1" dirty="0"/>
              <a:t>wisdom</a:t>
            </a:r>
            <a:r>
              <a:rPr lang="en-US" sz="3200" b="1" dirty="0"/>
              <a:t> and of revelation in </a:t>
            </a:r>
            <a:r>
              <a:rPr lang="en-US" sz="3200" b="1" dirty="0" err="1"/>
              <a:t>theknowledge</a:t>
            </a:r>
            <a:r>
              <a:rPr lang="en-US" sz="3200" b="1" dirty="0"/>
              <a:t> of Him. I pray that the eyes of your heart may be enlightened, so that you will know what is the hope of His calling, what are the riches of the glory of His inheritance in the saints, and what is the surpassing greatness of His power toward us who believe. </a:t>
            </a:r>
          </a:p>
        </p:txBody>
      </p:sp>
    </p:spTree>
    <p:extLst>
      <p:ext uri="{BB962C8B-B14F-4D97-AF65-F5344CB8AC3E}">
        <p14:creationId xmlns:p14="http://schemas.microsoft.com/office/powerpoint/2010/main" val="2933917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2767281"/>
            <a:ext cx="10750515" cy="1323439"/>
          </a:xfrm>
          <a:prstGeom prst="rect">
            <a:avLst/>
          </a:prstGeom>
          <a:noFill/>
        </p:spPr>
        <p:txBody>
          <a:bodyPr wrap="square" rtlCol="0">
            <a:spAutoFit/>
          </a:bodyPr>
          <a:lstStyle/>
          <a:p>
            <a:pPr algn="ctr"/>
            <a:r>
              <a:rPr lang="de-DE" sz="4400" b="1" dirty="0"/>
              <a:t>In</a:t>
            </a:r>
          </a:p>
          <a:p>
            <a:pPr algn="ctr"/>
            <a:r>
              <a:rPr lang="de-DE" sz="3600" b="1" dirty="0"/>
              <a:t>Rom. 8:9-11, 32; 1Jn. 5:11-12 </a:t>
            </a:r>
            <a:endParaRPr lang="en-US" sz="3600" b="1" dirty="0"/>
          </a:p>
        </p:txBody>
      </p:sp>
    </p:spTree>
    <p:extLst>
      <p:ext uri="{BB962C8B-B14F-4D97-AF65-F5344CB8AC3E}">
        <p14:creationId xmlns:p14="http://schemas.microsoft.com/office/powerpoint/2010/main" val="468998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2705725"/>
            <a:ext cx="10750515" cy="1446550"/>
          </a:xfrm>
          <a:prstGeom prst="rect">
            <a:avLst/>
          </a:prstGeom>
          <a:noFill/>
        </p:spPr>
        <p:txBody>
          <a:bodyPr wrap="square" rtlCol="0">
            <a:spAutoFit/>
          </a:bodyPr>
          <a:lstStyle/>
          <a:p>
            <a:pPr algn="ctr"/>
            <a:r>
              <a:rPr lang="en-US" sz="4400" b="1" dirty="0"/>
              <a:t>You</a:t>
            </a:r>
          </a:p>
          <a:p>
            <a:pPr algn="ctr"/>
            <a:r>
              <a:rPr lang="en-US" sz="4400" b="1" dirty="0"/>
              <a:t>“Y’all”</a:t>
            </a:r>
          </a:p>
        </p:txBody>
      </p:sp>
    </p:spTree>
    <p:extLst>
      <p:ext uri="{BB962C8B-B14F-4D97-AF65-F5344CB8AC3E}">
        <p14:creationId xmlns:p14="http://schemas.microsoft.com/office/powerpoint/2010/main" val="2574863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3044280"/>
            <a:ext cx="10750515" cy="769441"/>
          </a:xfrm>
          <a:prstGeom prst="rect">
            <a:avLst/>
          </a:prstGeom>
          <a:noFill/>
        </p:spPr>
        <p:txBody>
          <a:bodyPr wrap="square" rtlCol="0">
            <a:spAutoFit/>
          </a:bodyPr>
          <a:lstStyle/>
          <a:p>
            <a:pPr algn="ctr"/>
            <a:r>
              <a:rPr lang="en-US" sz="4400" b="1"/>
              <a:t>Hope</a:t>
            </a:r>
            <a:endParaRPr lang="en-US" sz="4400" b="1" dirty="0"/>
          </a:p>
        </p:txBody>
      </p:sp>
    </p:spTree>
    <p:extLst>
      <p:ext uri="{BB962C8B-B14F-4D97-AF65-F5344CB8AC3E}">
        <p14:creationId xmlns:p14="http://schemas.microsoft.com/office/powerpoint/2010/main" val="2948847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2705725"/>
            <a:ext cx="10750515" cy="1446550"/>
          </a:xfrm>
          <a:prstGeom prst="rect">
            <a:avLst/>
          </a:prstGeom>
          <a:noFill/>
        </p:spPr>
        <p:txBody>
          <a:bodyPr wrap="square" rtlCol="0">
            <a:spAutoFit/>
          </a:bodyPr>
          <a:lstStyle/>
          <a:p>
            <a:pPr algn="ctr"/>
            <a:r>
              <a:rPr lang="en-US" sz="4400" b="1" dirty="0"/>
              <a:t>Glory</a:t>
            </a:r>
          </a:p>
          <a:p>
            <a:pPr algn="ctr"/>
            <a:r>
              <a:rPr lang="de-DE" sz="4400" b="1" dirty="0" err="1"/>
              <a:t>Jn</a:t>
            </a:r>
            <a:r>
              <a:rPr lang="de-DE" sz="4400" b="1" dirty="0"/>
              <a:t>. 2:11; 11:40</a:t>
            </a:r>
            <a:endParaRPr lang="en-US" sz="4400" b="1" dirty="0"/>
          </a:p>
        </p:txBody>
      </p:sp>
    </p:spTree>
    <p:extLst>
      <p:ext uri="{BB962C8B-B14F-4D97-AF65-F5344CB8AC3E}">
        <p14:creationId xmlns:p14="http://schemas.microsoft.com/office/powerpoint/2010/main" val="1352846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chiefer">
  <a:themeElements>
    <a:clrScheme name="Schiefer">
      <a:dk1>
        <a:sysClr val="windowText" lastClr="000000"/>
      </a:dk1>
      <a:lt1>
        <a:sysClr val="window" lastClr="FFFFFF"/>
      </a:lt1>
      <a:dk2>
        <a:srgbClr val="212123"/>
      </a:dk2>
      <a:lt2>
        <a:srgbClr val="DADADA"/>
      </a:lt2>
      <a:accent1>
        <a:srgbClr val="BC451B"/>
      </a:accent1>
      <a:accent2>
        <a:srgbClr val="D3BA68"/>
      </a:accent2>
      <a:accent3>
        <a:srgbClr val="BB8640"/>
      </a:accent3>
      <a:accent4>
        <a:srgbClr val="AD9277"/>
      </a:accent4>
      <a:accent5>
        <a:srgbClr val="A55A43"/>
      </a:accent5>
      <a:accent6>
        <a:srgbClr val="AD9D7B"/>
      </a:accent6>
      <a:hlink>
        <a:srgbClr val="E98052"/>
      </a:hlink>
      <a:folHlink>
        <a:srgbClr val="F4B69B"/>
      </a:folHlink>
    </a:clrScheme>
    <a:fontScheme name="Schiefer">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chiefer">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docProps/app.xml><?xml version="1.0" encoding="utf-8"?>
<Properties xmlns="http://schemas.openxmlformats.org/officeDocument/2006/extended-properties" xmlns:vt="http://schemas.openxmlformats.org/officeDocument/2006/docPropsVTypes">
  <Template>Schiefer</Template>
  <TotalTime>0</TotalTime>
  <Words>144</Words>
  <Application>Microsoft Office PowerPoint</Application>
  <PresentationFormat>Breitbild</PresentationFormat>
  <Paragraphs>14</Paragraphs>
  <Slides>10</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10</vt:i4>
      </vt:variant>
    </vt:vector>
  </HeadingPairs>
  <TitlesOfParts>
    <vt:vector size="13" baseType="lpstr">
      <vt:lpstr>Calisto MT</vt:lpstr>
      <vt:lpstr>Wingdings 2</vt:lpstr>
      <vt:lpstr>Schiefer</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Peter</dc:creator>
  <cp:lastModifiedBy>Peter Reid</cp:lastModifiedBy>
  <cp:revision>25</cp:revision>
  <dcterms:created xsi:type="dcterms:W3CDTF">2018-08-06T12:24:21Z</dcterms:created>
  <dcterms:modified xsi:type="dcterms:W3CDTF">2024-10-01T16:33:44Z</dcterms:modified>
</cp:coreProperties>
</file>