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8" r:id="rId4"/>
    <p:sldId id="260" r:id="rId5"/>
    <p:sldId id="261" r:id="rId6"/>
    <p:sldId id="262" r:id="rId7"/>
    <p:sldId id="269" r:id="rId8"/>
    <p:sldId id="266" r:id="rId9"/>
    <p:sldId id="267"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107" d="100"/>
          <a:sy n="107"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de-DE"/>
              <a:t>Mastertitelformat bearbeiten</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378307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it Beschriftung">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de-DE"/>
              <a:t>Mastertitelformat bearbeiten</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694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353459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de-DE"/>
              <a:t>Mastertitelformat bearbeiten</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266936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de-DE"/>
              <a:t>Mastertitelformat bearbeiten</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249435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palte">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de-DE"/>
              <a:t>Mastertitelformat bearbeiten</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3271723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spalte">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de-DE"/>
              <a:t>Mastertitelformat bearbeiten</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3" name="Date Placeholder 2"/>
          <p:cNvSpPr>
            <a:spLocks noGrp="1"/>
          </p:cNvSpPr>
          <p:nvPr>
            <p:ph type="dt" sz="half" idx="10"/>
          </p:nvPr>
        </p:nvSpPr>
        <p:spPr/>
        <p:txBody>
          <a:bodyPr/>
          <a:lstStyle/>
          <a:p>
            <a:fld id="{68C65102-D09B-4446-A19A-2CD4B8FC5D1E}"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72565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4379970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078002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2607702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de-DE"/>
              <a:t>Mastertitelformat bearbeiten</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8C65102-D09B-4446-A19A-2CD4B8FC5D1E}" type="datetimeFigureOut">
              <a:rPr lang="en-US" smtClean="0"/>
              <a:t>10/3/2024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625692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114975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de-DE"/>
              <a:t>Mastertitelformat bearbeiten</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68C65102-D09B-4446-A19A-2CD4B8FC5D1E}" type="datetimeFigureOut">
              <a:rPr lang="en-US" smtClean="0"/>
              <a:t>10/3/2024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159902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68C65102-D09B-4446-A19A-2CD4B8FC5D1E}" type="datetimeFigureOut">
              <a:rPr lang="en-US" smtClean="0"/>
              <a:t>10/3/2024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199212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65102-D09B-4446-A19A-2CD4B8FC5D1E}" type="datetimeFigureOut">
              <a:rPr lang="en-US" smtClean="0"/>
              <a:t>10/3/2024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03949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de-DE"/>
              <a:t>Mastertitelformat bearbeiten</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1537799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de-DE"/>
              <a:t>Mastertitelformat bearbeiten</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a:t>Bild durch Klicken auf Symbol hinzufügen</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8C65102-D09B-4446-A19A-2CD4B8FC5D1E}" type="datetimeFigureOut">
              <a:rPr lang="en-US" smtClean="0"/>
              <a:t>10/3/2024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912119-EC3E-492A-BB90-9000E64859EB}" type="slidenum">
              <a:rPr lang="en-US" smtClean="0"/>
              <a:t>‹Nr.›</a:t>
            </a:fld>
            <a:endParaRPr lang="en-US"/>
          </a:p>
        </p:txBody>
      </p:sp>
    </p:spTree>
    <p:extLst>
      <p:ext uri="{BB962C8B-B14F-4D97-AF65-F5344CB8AC3E}">
        <p14:creationId xmlns:p14="http://schemas.microsoft.com/office/powerpoint/2010/main" val="384893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8C65102-D09B-4446-A19A-2CD4B8FC5D1E}" type="datetimeFigureOut">
              <a:rPr lang="en-US" smtClean="0"/>
              <a:t>10/3/2024</a:t>
            </a:fld>
            <a:endParaRPr lang="en-US"/>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3B912119-EC3E-492A-BB90-9000E64859EB}" type="slidenum">
              <a:rPr lang="en-US" smtClean="0"/>
              <a:t>‹Nr.›</a:t>
            </a:fld>
            <a:endParaRPr lang="en-US"/>
          </a:p>
        </p:txBody>
      </p:sp>
    </p:spTree>
    <p:extLst>
      <p:ext uri="{BB962C8B-B14F-4D97-AF65-F5344CB8AC3E}">
        <p14:creationId xmlns:p14="http://schemas.microsoft.com/office/powerpoint/2010/main" val="4130343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8305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612845"/>
            <a:ext cx="10750515" cy="5632311"/>
          </a:xfrm>
          <a:prstGeom prst="rect">
            <a:avLst/>
          </a:prstGeom>
          <a:noFill/>
        </p:spPr>
        <p:txBody>
          <a:bodyPr wrap="square" rtlCol="0">
            <a:spAutoFit/>
          </a:bodyPr>
          <a:lstStyle/>
          <a:p>
            <a:pPr algn="ctr"/>
            <a:r>
              <a:rPr lang="en-US" sz="4000" b="1" dirty="0"/>
              <a:t>“That which proceeds out of the man, that is what defiles the man. For from within, out of the heart of men, proceed the evil thoughts, fornications, thefts, murders, adulteries, deeds of coveting and wickedness, as well as deceit, sensuality, envy, slander, pride and foolishness. All these evil things proceed from within and defile the man.” </a:t>
            </a:r>
          </a:p>
          <a:p>
            <a:pPr algn="ctr"/>
            <a:r>
              <a:rPr lang="en-US" sz="4000" b="1" dirty="0"/>
              <a:t>Mk. 7:20-23</a:t>
            </a:r>
          </a:p>
        </p:txBody>
      </p:sp>
    </p:spTree>
    <p:extLst>
      <p:ext uri="{BB962C8B-B14F-4D97-AF65-F5344CB8AC3E}">
        <p14:creationId xmlns:p14="http://schemas.microsoft.com/office/powerpoint/2010/main" val="3458755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920621"/>
            <a:ext cx="10750515" cy="5016758"/>
          </a:xfrm>
          <a:prstGeom prst="rect">
            <a:avLst/>
          </a:prstGeom>
          <a:noFill/>
        </p:spPr>
        <p:txBody>
          <a:bodyPr wrap="square" rtlCol="0">
            <a:spAutoFit/>
          </a:bodyPr>
          <a:lstStyle/>
          <a:p>
            <a:pPr algn="ctr"/>
            <a:r>
              <a:rPr lang="en-US" sz="4000" b="1" dirty="0"/>
              <a:t>“God does not ask us to be good men and women: He asks us to understand that we are not good; to believe that ‘none is good but God alone’…God cannot accept goodness from me. He can only accept my badness, and He will give me the solid goodness of the Lord Jesus in exchange for it.” </a:t>
            </a:r>
          </a:p>
          <a:p>
            <a:pPr algn="ctr"/>
            <a:r>
              <a:rPr lang="en-US" sz="4000" dirty="0"/>
              <a:t>O. Chamber </a:t>
            </a:r>
          </a:p>
        </p:txBody>
      </p:sp>
    </p:spTree>
    <p:extLst>
      <p:ext uri="{BB962C8B-B14F-4D97-AF65-F5344CB8AC3E}">
        <p14:creationId xmlns:p14="http://schemas.microsoft.com/office/powerpoint/2010/main" val="544362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920621"/>
            <a:ext cx="10750515" cy="5016758"/>
          </a:xfrm>
          <a:prstGeom prst="rect">
            <a:avLst/>
          </a:prstGeom>
          <a:noFill/>
        </p:spPr>
        <p:txBody>
          <a:bodyPr wrap="square" rtlCol="0">
            <a:spAutoFit/>
          </a:bodyPr>
          <a:lstStyle/>
          <a:p>
            <a:pPr algn="ctr"/>
            <a:r>
              <a:rPr lang="en-US" sz="4000" b="1" dirty="0"/>
              <a:t>Elisha died, and they buried him. Now the bands of the Moabites would invade the land in the spring of the year.  As they were burying a man, behold, they saw a marauding band; and they cast the man into the grave of Elisha. And when the man touched the bones of Elisha he revived and stood up on his feet. </a:t>
            </a:r>
          </a:p>
          <a:p>
            <a:pPr algn="ctr"/>
            <a:r>
              <a:rPr lang="en-US" sz="4000" b="1" dirty="0"/>
              <a:t>2Kings 13:20-21</a:t>
            </a:r>
          </a:p>
        </p:txBody>
      </p:sp>
    </p:spTree>
    <p:extLst>
      <p:ext uri="{BB962C8B-B14F-4D97-AF65-F5344CB8AC3E}">
        <p14:creationId xmlns:p14="http://schemas.microsoft.com/office/powerpoint/2010/main" val="296574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705725"/>
            <a:ext cx="10750515" cy="1446550"/>
          </a:xfrm>
          <a:prstGeom prst="rect">
            <a:avLst/>
          </a:prstGeom>
          <a:noFill/>
        </p:spPr>
        <p:txBody>
          <a:bodyPr wrap="square" rtlCol="0">
            <a:spAutoFit/>
          </a:bodyPr>
          <a:lstStyle/>
          <a:p>
            <a:pPr algn="ctr"/>
            <a:r>
              <a:rPr lang="en-US" sz="4400" b="1" dirty="0"/>
              <a:t>Problems at Church </a:t>
            </a:r>
          </a:p>
          <a:p>
            <a:pPr algn="ctr"/>
            <a:r>
              <a:rPr lang="en-US" sz="4400" b="1" dirty="0"/>
              <a:t>2:8-23</a:t>
            </a:r>
          </a:p>
        </p:txBody>
      </p:sp>
    </p:spTree>
    <p:extLst>
      <p:ext uri="{BB962C8B-B14F-4D97-AF65-F5344CB8AC3E}">
        <p14:creationId xmlns:p14="http://schemas.microsoft.com/office/powerpoint/2010/main" val="49587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US" sz="4400" b="1" dirty="0"/>
              <a:t>If you have Jesus, you have enough. </a:t>
            </a:r>
          </a:p>
          <a:p>
            <a:pPr algn="ctr"/>
            <a:r>
              <a:rPr lang="en-US" sz="4400" b="1" dirty="0"/>
              <a:t>Vs. 8-15</a:t>
            </a:r>
          </a:p>
          <a:p>
            <a:pPr algn="ctr"/>
            <a:r>
              <a:rPr lang="en-US" sz="4400" dirty="0"/>
              <a:t>Heb. 1:3; Jn. 19:30; Matt. 27:50-51</a:t>
            </a:r>
            <a:endParaRPr lang="en-US" sz="4000" dirty="0"/>
          </a:p>
        </p:txBody>
      </p:sp>
    </p:spTree>
    <p:extLst>
      <p:ext uri="{BB962C8B-B14F-4D97-AF65-F5344CB8AC3E}">
        <p14:creationId xmlns:p14="http://schemas.microsoft.com/office/powerpoint/2010/main" val="1458982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US" sz="4400" b="1" dirty="0"/>
              <a:t>Outward ritual without inward reality </a:t>
            </a:r>
          </a:p>
          <a:p>
            <a:pPr algn="ctr"/>
            <a:r>
              <a:rPr lang="en-US" sz="4400" b="1" dirty="0"/>
              <a:t>vs. 16-17</a:t>
            </a:r>
          </a:p>
          <a:p>
            <a:pPr algn="ctr"/>
            <a:r>
              <a:rPr lang="en-US" sz="4000" dirty="0"/>
              <a:t>Heb. 8:4-5; 9:9-10; 10:1; 2Kings 18:1-6 </a:t>
            </a:r>
          </a:p>
        </p:txBody>
      </p:sp>
    </p:spTree>
    <p:extLst>
      <p:ext uri="{BB962C8B-B14F-4D97-AF65-F5344CB8AC3E}">
        <p14:creationId xmlns:p14="http://schemas.microsoft.com/office/powerpoint/2010/main" val="287608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720743" y="2367171"/>
            <a:ext cx="10750515" cy="2123658"/>
          </a:xfrm>
          <a:prstGeom prst="rect">
            <a:avLst/>
          </a:prstGeom>
          <a:noFill/>
        </p:spPr>
        <p:txBody>
          <a:bodyPr wrap="square" rtlCol="0">
            <a:spAutoFit/>
          </a:bodyPr>
          <a:lstStyle/>
          <a:p>
            <a:pPr algn="ctr"/>
            <a:r>
              <a:rPr lang="en-US" sz="4400" b="1" dirty="0"/>
              <a:t>Spiritual pride </a:t>
            </a:r>
          </a:p>
          <a:p>
            <a:pPr algn="ctr"/>
            <a:r>
              <a:rPr lang="en-US" sz="4400" b="1" dirty="0"/>
              <a:t>vs. 18-19</a:t>
            </a:r>
          </a:p>
          <a:p>
            <a:pPr algn="ctr"/>
            <a:r>
              <a:rPr lang="en-US" sz="4000" dirty="0"/>
              <a:t>Jn. 17:13-18; </a:t>
            </a:r>
            <a:r>
              <a:rPr lang="nl-NL" sz="4000" dirty="0"/>
              <a:t>1Cor. 6:3; Heb. 1:4,13-14. </a:t>
            </a:r>
            <a:endParaRPr lang="en-US" sz="4000" dirty="0"/>
          </a:p>
        </p:txBody>
      </p:sp>
    </p:spTree>
    <p:extLst>
      <p:ext uri="{BB962C8B-B14F-4D97-AF65-F5344CB8AC3E}">
        <p14:creationId xmlns:p14="http://schemas.microsoft.com/office/powerpoint/2010/main" val="850202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6834" y="2705725"/>
            <a:ext cx="10750515" cy="1446550"/>
          </a:xfrm>
          <a:prstGeom prst="rect">
            <a:avLst/>
          </a:prstGeom>
          <a:noFill/>
        </p:spPr>
        <p:txBody>
          <a:bodyPr wrap="square" rtlCol="0">
            <a:spAutoFit/>
          </a:bodyPr>
          <a:lstStyle/>
          <a:p>
            <a:pPr algn="ctr"/>
            <a:r>
              <a:rPr lang="en-US" sz="4400" b="1" dirty="0"/>
              <a:t>Evangelical Humanism </a:t>
            </a:r>
          </a:p>
          <a:p>
            <a:pPr algn="ctr"/>
            <a:r>
              <a:rPr lang="en-US" sz="4400" b="1" dirty="0"/>
              <a:t>vs. 20-23</a:t>
            </a:r>
          </a:p>
        </p:txBody>
      </p:sp>
    </p:spTree>
    <p:extLst>
      <p:ext uri="{BB962C8B-B14F-4D97-AF65-F5344CB8AC3E}">
        <p14:creationId xmlns:p14="http://schemas.microsoft.com/office/powerpoint/2010/main" val="468998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6834" y="2367171"/>
            <a:ext cx="10750515" cy="2123658"/>
          </a:xfrm>
          <a:prstGeom prst="rect">
            <a:avLst/>
          </a:prstGeom>
          <a:noFill/>
        </p:spPr>
        <p:txBody>
          <a:bodyPr wrap="square" rtlCol="0">
            <a:spAutoFit/>
          </a:bodyPr>
          <a:lstStyle/>
          <a:p>
            <a:pPr algn="ctr"/>
            <a:r>
              <a:rPr lang="en-US" sz="4400" b="1" dirty="0"/>
              <a:t>Humanism says, “I can.”</a:t>
            </a:r>
          </a:p>
          <a:p>
            <a:pPr algn="ctr"/>
            <a:r>
              <a:rPr lang="en-US" sz="4400" b="1" dirty="0"/>
              <a:t>Religion says, “I must.”</a:t>
            </a:r>
          </a:p>
          <a:p>
            <a:pPr algn="ctr"/>
            <a:r>
              <a:rPr lang="en-US" sz="4400" b="1" dirty="0"/>
              <a:t>Christianity says, “I can’t.”</a:t>
            </a:r>
          </a:p>
        </p:txBody>
      </p:sp>
    </p:spTree>
    <p:extLst>
      <p:ext uri="{BB962C8B-B14F-4D97-AF65-F5344CB8AC3E}">
        <p14:creationId xmlns:p14="http://schemas.microsoft.com/office/powerpoint/2010/main" val="4095192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826834" y="2367171"/>
            <a:ext cx="10750515" cy="2123658"/>
          </a:xfrm>
          <a:prstGeom prst="rect">
            <a:avLst/>
          </a:prstGeom>
          <a:noFill/>
        </p:spPr>
        <p:txBody>
          <a:bodyPr wrap="square" rtlCol="0">
            <a:spAutoFit/>
          </a:bodyPr>
          <a:lstStyle/>
          <a:p>
            <a:pPr algn="ctr"/>
            <a:r>
              <a:rPr lang="en-US" sz="4400" b="1" dirty="0"/>
              <a:t>Our desires fight against God, because they do not and cannot obey God’s laws. </a:t>
            </a:r>
          </a:p>
          <a:p>
            <a:pPr algn="ctr"/>
            <a:r>
              <a:rPr lang="en-US" sz="4400" b="1" dirty="0"/>
              <a:t>Rom. 8:7</a:t>
            </a:r>
          </a:p>
        </p:txBody>
      </p:sp>
    </p:spTree>
    <p:extLst>
      <p:ext uri="{BB962C8B-B14F-4D97-AF65-F5344CB8AC3E}">
        <p14:creationId xmlns:p14="http://schemas.microsoft.com/office/powerpoint/2010/main" val="2289642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157452" y="582067"/>
            <a:ext cx="11877096" cy="5693866"/>
          </a:xfrm>
          <a:prstGeom prst="rect">
            <a:avLst/>
          </a:prstGeom>
          <a:noFill/>
        </p:spPr>
        <p:txBody>
          <a:bodyPr wrap="square" rtlCol="0">
            <a:spAutoFit/>
          </a:bodyPr>
          <a:lstStyle/>
          <a:p>
            <a:pPr algn="ctr"/>
            <a:r>
              <a:rPr lang="en-US" sz="3200" b="1" dirty="0"/>
              <a:t>Those who think they can do it on their own end up obsessed with measuring their own moral muscle but never get around to exercising it in real life. Those who trust God’s action in them find that God’s Spirit is in them—living and breathing God! Obsession with self in these matters is a dead end; attention to God leads us out into the open, into a spacious, free life. Focusing on the self is the opposite of focusing on God. Anyone completely absorbed in self ignores God, ends up thinking more about </a:t>
            </a:r>
            <a:r>
              <a:rPr lang="en-US" sz="2800" b="1" dirty="0"/>
              <a:t>self</a:t>
            </a:r>
            <a:r>
              <a:rPr lang="en-US" sz="3200" b="1" dirty="0"/>
              <a:t> than God. That person ignores who God is and what he is doing. And God isn’t pleased at being ignored. </a:t>
            </a:r>
          </a:p>
          <a:p>
            <a:pPr algn="ctr"/>
            <a:r>
              <a:rPr lang="en-US" sz="3200" b="1" dirty="0"/>
              <a:t>Rom. 8:5-8 (The Message)</a:t>
            </a:r>
          </a:p>
        </p:txBody>
      </p:sp>
    </p:spTree>
    <p:extLst>
      <p:ext uri="{BB962C8B-B14F-4D97-AF65-F5344CB8AC3E}">
        <p14:creationId xmlns:p14="http://schemas.microsoft.com/office/powerpoint/2010/main" val="29003175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iefer">
  <a:themeElements>
    <a:clrScheme name="Schiefer">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chiefer">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chiefer">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docProps/app.xml><?xml version="1.0" encoding="utf-8"?>
<Properties xmlns="http://schemas.openxmlformats.org/officeDocument/2006/extended-properties" xmlns:vt="http://schemas.openxmlformats.org/officeDocument/2006/docPropsVTypes">
  <Template>Schiefer</Template>
  <TotalTime>0</TotalTime>
  <Words>457</Words>
  <Application>Microsoft Office PowerPoint</Application>
  <PresentationFormat>Breitbild</PresentationFormat>
  <Paragraphs>26</Paragraphs>
  <Slides>12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12</vt:i4>
      </vt:variant>
    </vt:vector>
  </HeadingPairs>
  <TitlesOfParts>
    <vt:vector size="15" baseType="lpstr">
      <vt:lpstr>Calisto MT</vt:lpstr>
      <vt:lpstr>Wingdings 2</vt:lpstr>
      <vt:lpstr>Schiefer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dc:creator>
  <cp:lastModifiedBy>Peter Reid</cp:lastModifiedBy>
  <cp:revision>20</cp:revision>
  <dcterms:created xsi:type="dcterms:W3CDTF">2018-08-06T12:24:21Z</dcterms:created>
  <dcterms:modified xsi:type="dcterms:W3CDTF">2024-10-03T06:45:29Z</dcterms:modified>
</cp:coreProperties>
</file>