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7" r:id="rId3"/>
    <p:sldId id="260" r:id="rId4"/>
    <p:sldId id="268" r:id="rId5"/>
    <p:sldId id="262" r:id="rId6"/>
    <p:sldId id="300" r:id="rId7"/>
    <p:sldId id="301" r:id="rId8"/>
    <p:sldId id="302" r:id="rId9"/>
    <p:sldId id="263" r:id="rId10"/>
    <p:sldId id="270" r:id="rId11"/>
    <p:sldId id="261" r:id="rId12"/>
    <p:sldId id="264" r:id="rId13"/>
    <p:sldId id="30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94" d="100"/>
          <a:sy n="94" d="100"/>
        </p:scale>
        <p:origin x="8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9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26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45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4224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78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63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85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7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9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49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27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38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17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2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63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36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8C65102-D09B-4446-A19A-2CD4B8FC5D1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031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30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397949"/>
            <a:ext cx="107505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Carry on an unheard conversation with God!</a:t>
            </a:r>
          </a:p>
          <a:p>
            <a:pPr algn="ctr"/>
            <a:r>
              <a:rPr lang="de-DE" sz="4000" dirty="0"/>
              <a:t>Eph. 6:8; 1Thess. 5:17; 1Pet. 4:7; Neh. 2:1-7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29372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705725"/>
            <a:ext cx="107505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Public </a:t>
            </a:r>
          </a:p>
          <a:p>
            <a:pPr algn="ctr"/>
            <a:r>
              <a:rPr lang="en-US" sz="4400" b="1" dirty="0"/>
              <a:t>Vs. 5</a:t>
            </a:r>
          </a:p>
          <a:p>
            <a:pPr algn="ctr"/>
            <a:r>
              <a:rPr lang="pl-PL" sz="4000" dirty="0"/>
              <a:t>Eph. 5: 15-17; 2Sam. 11:1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50202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3044280"/>
            <a:ext cx="107505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If it reaches you, it first went by Him.</a:t>
            </a:r>
          </a:p>
          <a:p>
            <a:pPr algn="ctr"/>
            <a:r>
              <a:rPr lang="en-US" sz="4000" dirty="0"/>
              <a:t>Ps. 118:24 </a:t>
            </a:r>
          </a:p>
        </p:txBody>
      </p:sp>
    </p:spTree>
    <p:extLst>
      <p:ext uri="{BB962C8B-B14F-4D97-AF65-F5344CB8AC3E}">
        <p14:creationId xmlns:p14="http://schemas.microsoft.com/office/powerpoint/2010/main" val="2994530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1D7688-5E9E-7793-8653-597E1D042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495976"/>
            <a:ext cx="5978072" cy="3866048"/>
          </a:xfrm>
        </p:spPr>
        <p:txBody>
          <a:bodyPr anchor="ctr">
            <a:normAutofit/>
          </a:bodyPr>
          <a:lstStyle/>
          <a:p>
            <a:pPr marL="36900" indent="0">
              <a:buClr>
                <a:srgbClr val="D29B31"/>
              </a:buClr>
              <a:buNone/>
            </a:pPr>
            <a:r>
              <a:rPr lang="de-DE" sz="3600" b="1" dirty="0"/>
              <a:t>Sept. 1934: „Revival Meeting. Charlotte, North Carolina, </a:t>
            </a:r>
            <a:r>
              <a:rPr lang="de-DE" sz="3600" b="1" dirty="0" err="1"/>
              <a:t>failure</a:t>
            </a:r>
            <a:r>
              <a:rPr lang="de-DE" sz="3600" b="1" dirty="0"/>
              <a:t>. Nothing </a:t>
            </a:r>
            <a:r>
              <a:rPr lang="de-DE" sz="3600" b="1" dirty="0" err="1"/>
              <a:t>happened</a:t>
            </a:r>
            <a:r>
              <a:rPr lang="de-DE" sz="3600" b="1" dirty="0"/>
              <a:t>. </a:t>
            </a:r>
            <a:r>
              <a:rPr lang="de-DE" sz="3600" b="1" dirty="0" err="1"/>
              <a:t>Only</a:t>
            </a:r>
            <a:r>
              <a:rPr lang="de-DE" sz="3600" b="1" dirty="0"/>
              <a:t> </a:t>
            </a:r>
            <a:r>
              <a:rPr lang="de-DE" sz="3600" b="1" dirty="0" err="1"/>
              <a:t>one</a:t>
            </a:r>
            <a:r>
              <a:rPr lang="de-DE" sz="3600" b="1" dirty="0"/>
              <a:t> 16 </a:t>
            </a:r>
            <a:r>
              <a:rPr lang="de-DE" sz="3600" b="1" dirty="0" err="1"/>
              <a:t>year</a:t>
            </a:r>
            <a:r>
              <a:rPr lang="de-DE" sz="3600" b="1" dirty="0"/>
              <a:t> </a:t>
            </a:r>
            <a:r>
              <a:rPr lang="de-DE" sz="3600" b="1" dirty="0" err="1"/>
              <a:t>old</a:t>
            </a:r>
            <a:r>
              <a:rPr lang="de-DE" sz="3600" b="1" dirty="0"/>
              <a:t> was </a:t>
            </a:r>
            <a:r>
              <a:rPr lang="de-DE" sz="3600" b="1" dirty="0" err="1"/>
              <a:t>saved</a:t>
            </a:r>
            <a:r>
              <a:rPr lang="de-DE" sz="3600" b="1" dirty="0"/>
              <a:t>. Billy Graham was </a:t>
            </a:r>
            <a:r>
              <a:rPr lang="de-DE" sz="3600" b="1" dirty="0" err="1"/>
              <a:t>his</a:t>
            </a:r>
            <a:r>
              <a:rPr lang="de-DE" sz="3600" b="1" dirty="0"/>
              <a:t> </a:t>
            </a:r>
            <a:r>
              <a:rPr lang="de-DE" sz="3600" b="1" dirty="0" err="1"/>
              <a:t>name</a:t>
            </a:r>
            <a:r>
              <a:rPr lang="de-DE" sz="3600" b="1" dirty="0"/>
              <a:t>.“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F706DA-13E8-4A4F-9260-551FB8127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232905" y="1"/>
            <a:ext cx="4959095" cy="6858000"/>
          </a:xfrm>
          <a:prstGeom prst="rect">
            <a:avLst/>
          </a:prstGeom>
        </p:spPr>
      </p:pic>
      <p:pic>
        <p:nvPicPr>
          <p:cNvPr id="4" name="Grafik 3" descr="Ein Bild, das Menschliches Gesicht, Mann, Porträt, Kleidung enthält.&#10;&#10;KI-generierte Inhalte können fehlerhaft sein.">
            <a:extLst>
              <a:ext uri="{FF2B5EF4-FFF2-40B4-BE49-F238E27FC236}">
                <a16:creationId xmlns:a16="http://schemas.microsoft.com/office/drawing/2014/main" id="{262AF040-7E1A-902C-C41B-BDFE6B3F6C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3" b="6119"/>
          <a:stretch>
            <a:fillRect/>
          </a:stretch>
        </p:blipFill>
        <p:spPr>
          <a:xfrm>
            <a:off x="7552945" y="643465"/>
            <a:ext cx="3995592" cy="51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64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705725"/>
            <a:ext cx="10750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Living the Life</a:t>
            </a:r>
          </a:p>
          <a:p>
            <a:pPr algn="ctr"/>
            <a:r>
              <a:rPr lang="en-US" sz="4400" b="1" dirty="0"/>
              <a:t>Vs. 4:2-6</a:t>
            </a:r>
          </a:p>
        </p:txBody>
      </p:sp>
    </p:spTree>
    <p:extLst>
      <p:ext uri="{BB962C8B-B14F-4D97-AF65-F5344CB8AC3E}">
        <p14:creationId xmlns:p14="http://schemas.microsoft.com/office/powerpoint/2010/main" val="495870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705725"/>
            <a:ext cx="10750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Prayer  </a:t>
            </a:r>
          </a:p>
          <a:p>
            <a:pPr algn="ctr"/>
            <a:r>
              <a:rPr lang="en-US" sz="4400" b="1" dirty="0"/>
              <a:t>Vs. 2-4</a:t>
            </a:r>
          </a:p>
        </p:txBody>
      </p:sp>
    </p:spTree>
    <p:extLst>
      <p:ext uri="{BB962C8B-B14F-4D97-AF65-F5344CB8AC3E}">
        <p14:creationId xmlns:p14="http://schemas.microsoft.com/office/powerpoint/2010/main" val="2876085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028617"/>
            <a:ext cx="107505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We don’t give up on prayer because we don’t give up on Jesus. </a:t>
            </a:r>
          </a:p>
          <a:p>
            <a:pPr algn="ctr"/>
            <a:endParaRPr lang="de-DE" sz="4400" b="1" dirty="0"/>
          </a:p>
          <a:p>
            <a:pPr algn="ctr"/>
            <a:r>
              <a:rPr lang="de-DE" sz="4400" b="1" dirty="0" err="1"/>
              <a:t>Prayer</a:t>
            </a:r>
            <a:r>
              <a:rPr lang="de-DE" sz="4400" b="1" dirty="0"/>
              <a:t> </a:t>
            </a:r>
            <a:r>
              <a:rPr lang="de-DE" sz="4400" b="1" dirty="0" err="1"/>
              <a:t>considers</a:t>
            </a:r>
            <a:r>
              <a:rPr lang="de-DE" sz="4400" b="1" dirty="0"/>
              <a:t> </a:t>
            </a:r>
            <a:r>
              <a:rPr lang="de-DE" sz="4400" b="1" dirty="0" err="1"/>
              <a:t>my</a:t>
            </a:r>
            <a:r>
              <a:rPr lang="de-DE" sz="4400" b="1" dirty="0"/>
              <a:t> </a:t>
            </a:r>
            <a:r>
              <a:rPr lang="de-DE" sz="4400" b="1" dirty="0" err="1"/>
              <a:t>need</a:t>
            </a:r>
            <a:r>
              <a:rPr lang="de-DE" sz="4400" b="1" dirty="0"/>
              <a:t> His </a:t>
            </a:r>
            <a:r>
              <a:rPr lang="de-DE" sz="4400" b="1" dirty="0" err="1"/>
              <a:t>problem</a:t>
            </a:r>
            <a:r>
              <a:rPr lang="de-DE" sz="4400" b="1" dirty="0"/>
              <a:t>.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826183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26834" y="2459504"/>
            <a:ext cx="107505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"Never undertake more than you can cover beforehand in believing prayer.“</a:t>
            </a:r>
          </a:p>
          <a:p>
            <a:pPr algn="ctr"/>
            <a:r>
              <a:rPr lang="en-US" sz="4000" dirty="0"/>
              <a:t>Alan Redpath </a:t>
            </a:r>
          </a:p>
        </p:txBody>
      </p:sp>
    </p:spTree>
    <p:extLst>
      <p:ext uri="{BB962C8B-B14F-4D97-AF65-F5344CB8AC3E}">
        <p14:creationId xmlns:p14="http://schemas.microsoft.com/office/powerpoint/2010/main" val="468998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68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0484"/>
            <a:ext cx="9144000" cy="60970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266" name="Picture 2" descr="G:\PICTURES BODE\Building and Grounds\official bode dorm 3_cmy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047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705725"/>
            <a:ext cx="10750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The chief end of prayer is not to get answers but to get to know God! </a:t>
            </a:r>
          </a:p>
        </p:txBody>
      </p:sp>
    </p:spTree>
    <p:extLst>
      <p:ext uri="{BB962C8B-B14F-4D97-AF65-F5344CB8AC3E}">
        <p14:creationId xmlns:p14="http://schemas.microsoft.com/office/powerpoint/2010/main" val="19231457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hiefer">
  <a:themeElements>
    <a:clrScheme name="Schiefer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chiefer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hiefer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Schiefer</Template>
  <TotalTime>0</TotalTime>
  <Words>145</Words>
  <Application>Microsoft Office PowerPoint</Application>
  <PresentationFormat>Breitbild</PresentationFormat>
  <Paragraphs>18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6" baseType="lpstr">
      <vt:lpstr>Calisto MT</vt:lpstr>
      <vt:lpstr>Wingdings 2</vt:lpstr>
      <vt:lpstr>Schiefer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</dc:creator>
  <cp:lastModifiedBy>Peter Reid</cp:lastModifiedBy>
  <cp:revision>33</cp:revision>
  <dcterms:created xsi:type="dcterms:W3CDTF">2018-08-06T12:24:21Z</dcterms:created>
  <dcterms:modified xsi:type="dcterms:W3CDTF">2025-10-03T11:53:08Z</dcterms:modified>
</cp:coreProperties>
</file>