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1" r:id="rId2"/>
    <p:sldId id="262" r:id="rId3"/>
    <p:sldId id="265" r:id="rId4"/>
    <p:sldId id="263" r:id="rId5"/>
    <p:sldId id="276" r:id="rId6"/>
    <p:sldId id="264" r:id="rId7"/>
    <p:sldId id="266"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FB1021-FBD9-4D90-BD5C-2792F588C7B1}" v="1" dt="2025-09-29T12:50:10.7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Reid" userId="9e5c66c3-beb3-4753-a0c7-ccb88e22f96b" providerId="ADAL" clId="{209FD719-124C-44AE-95A0-48AC12D9E855}"/>
    <pc:docChg chg="addSld delSld modSld">
      <pc:chgData name="Peter Reid" userId="9e5c66c3-beb3-4753-a0c7-ccb88e22f96b" providerId="ADAL" clId="{209FD719-124C-44AE-95A0-48AC12D9E855}" dt="2025-09-29T13:03:36.568" v="15" actId="1076"/>
      <pc:docMkLst>
        <pc:docMk/>
      </pc:docMkLst>
      <pc:sldChg chg="modSp mod">
        <pc:chgData name="Peter Reid" userId="9e5c66c3-beb3-4753-a0c7-ccb88e22f96b" providerId="ADAL" clId="{209FD719-124C-44AE-95A0-48AC12D9E855}" dt="2025-09-29T13:03:36.568" v="15" actId="1076"/>
        <pc:sldMkLst>
          <pc:docMk/>
          <pc:sldMk cId="0" sldId="260"/>
        </pc:sldMkLst>
        <pc:picChg chg="mod">
          <ac:chgData name="Peter Reid" userId="9e5c66c3-beb3-4753-a0c7-ccb88e22f96b" providerId="ADAL" clId="{209FD719-124C-44AE-95A0-48AC12D9E855}" dt="2025-09-29T13:03:36.568" v="15" actId="1076"/>
          <ac:picMkLst>
            <pc:docMk/>
            <pc:sldMk cId="0" sldId="260"/>
            <ac:picMk id="5122" creationId="{00000000-0000-0000-0000-000000000000}"/>
          </ac:picMkLst>
        </pc:picChg>
      </pc:sldChg>
      <pc:sldChg chg="del">
        <pc:chgData name="Peter Reid" userId="9e5c66c3-beb3-4753-a0c7-ccb88e22f96b" providerId="ADAL" clId="{209FD719-124C-44AE-95A0-48AC12D9E855}" dt="2025-09-29T12:47:11.371" v="10" actId="2696"/>
        <pc:sldMkLst>
          <pc:docMk/>
          <pc:sldMk cId="2246505155" sldId="268"/>
        </pc:sldMkLst>
      </pc:sldChg>
      <pc:sldChg chg="addSp modSp add mod">
        <pc:chgData name="Peter Reid" userId="9e5c66c3-beb3-4753-a0c7-ccb88e22f96b" providerId="ADAL" clId="{209FD719-124C-44AE-95A0-48AC12D9E855}" dt="2025-09-29T12:46:57.001" v="9" actId="12788"/>
        <pc:sldMkLst>
          <pc:docMk/>
          <pc:sldMk cId="2679674136" sldId="279"/>
        </pc:sldMkLst>
        <pc:picChg chg="add mod">
          <ac:chgData name="Peter Reid" userId="9e5c66c3-beb3-4753-a0c7-ccb88e22f96b" providerId="ADAL" clId="{209FD719-124C-44AE-95A0-48AC12D9E855}" dt="2025-09-29T12:46:57.001" v="9" actId="12788"/>
          <ac:picMkLst>
            <pc:docMk/>
            <pc:sldMk cId="2679674136" sldId="279"/>
            <ac:picMk id="6" creationId="{DC7BAB76-B0DF-89DF-AA95-F1915F03B9A2}"/>
          </ac:picMkLst>
        </pc:picChg>
      </pc:sldChg>
      <pc:sldChg chg="add">
        <pc:chgData name="Peter Reid" userId="9e5c66c3-beb3-4753-a0c7-ccb88e22f96b" providerId="ADAL" clId="{209FD719-124C-44AE-95A0-48AC12D9E855}" dt="2025-09-29T12:50:10.721" v="11"/>
        <pc:sldMkLst>
          <pc:docMk/>
          <pc:sldMk cId="1503310087" sldId="30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de-DE"/>
              <a:t>Mastertitelformat bearbeiten</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3678073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pic>
        <p:nvPicPr>
          <p:cNvPr id="8" name="Picture 7" descr="Slate-V2-S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995" y="540085"/>
            <a:ext cx="7656010" cy="3834374"/>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de-DE"/>
              <a:t>Mastertitelformat bearbeiten</a:t>
            </a:r>
            <a:endParaRPr lang="en-US" dirty="0"/>
          </a:p>
        </p:txBody>
      </p:sp>
      <p:sp>
        <p:nvSpPr>
          <p:cNvPr id="3" name="Picture Placeholder 2"/>
          <p:cNvSpPr>
            <a:spLocks noGrp="1" noChangeAspect="1"/>
          </p:cNvSpPr>
          <p:nvPr>
            <p:ph type="pic" idx="1"/>
          </p:nvPr>
        </p:nvSpPr>
        <p:spPr>
          <a:xfrm>
            <a:off x="926217" y="695010"/>
            <a:ext cx="728560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441889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2312688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de-DE"/>
              <a:t>Mastertitelformat bearbeiten</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8A2F213-7DAE-405C-BA9A-4E5FB6668D5A}" type="slidenum">
              <a:rPr lang="de-DE" smtClean="0"/>
              <a:pPr/>
              <a:t>‹Nr.›</a:t>
            </a:fld>
            <a:endParaRPr lang="de-DE"/>
          </a:p>
        </p:txBody>
      </p:sp>
      <p:sp>
        <p:nvSpPr>
          <p:cNvPr id="11" name="TextBox 10"/>
          <p:cNvSpPr txBox="1"/>
          <p:nvPr/>
        </p:nvSpPr>
        <p:spPr>
          <a:xfrm>
            <a:off x="627459" y="87391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28359" y="2933245"/>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19178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31693741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palte">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de-DE"/>
              <a:t>Mastertitelformat bearbeiten</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5125278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spalte">
    <p:spTree>
      <p:nvGrpSpPr>
        <p:cNvPr id="1" name=""/>
        <p:cNvGrpSpPr/>
        <p:nvPr/>
      </p:nvGrpSpPr>
      <p:grpSpPr>
        <a:xfrm>
          <a:off x="0" y="0"/>
          <a:ext cx="0" cy="0"/>
          <a:chOff x="0" y="0"/>
          <a:chExt cx="0" cy="0"/>
        </a:xfrm>
      </p:grpSpPr>
      <p:pic>
        <p:nvPicPr>
          <p:cNvPr id="6" name="Picture 5"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9239" y="1826045"/>
            <a:ext cx="2529046" cy="1833558"/>
          </a:xfrm>
          <a:prstGeom prst="rect">
            <a:avLst/>
          </a:prstGeom>
        </p:spPr>
      </p:pic>
      <p:pic>
        <p:nvPicPr>
          <p:cNvPr id="28" name="Picture 27"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3813" y="1826045"/>
            <a:ext cx="2529046" cy="1833558"/>
          </a:xfrm>
          <a:prstGeom prst="rect">
            <a:avLst/>
          </a:prstGeom>
        </p:spPr>
      </p:pic>
      <p:pic>
        <p:nvPicPr>
          <p:cNvPr id="29" name="Picture 28"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1715" y="1826045"/>
            <a:ext cx="2529046" cy="1833558"/>
          </a:xfrm>
          <a:prstGeom prst="rect">
            <a:avLst/>
          </a:prstGeom>
        </p:spPr>
      </p:pic>
      <p:sp>
        <p:nvSpPr>
          <p:cNvPr id="30" name="Title 1"/>
          <p:cNvSpPr>
            <a:spLocks noGrp="1"/>
          </p:cNvSpPr>
          <p:nvPr>
            <p:ph type="title"/>
          </p:nvPr>
        </p:nvSpPr>
        <p:spPr>
          <a:xfrm>
            <a:off x="685346" y="609600"/>
            <a:ext cx="7765322" cy="970450"/>
          </a:xfrm>
        </p:spPr>
        <p:txBody>
          <a:bodyPr/>
          <a:lstStyle/>
          <a:p>
            <a:r>
              <a:rPr lang="de-DE"/>
              <a:t>Mastertitelformat bearbeiten</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4" name="Text Placeholder 3"/>
          <p:cNvSpPr>
            <a:spLocks noGrp="1"/>
          </p:cNvSpPr>
          <p:nvPr>
            <p:ph type="body" sz="half" idx="19"/>
          </p:nvPr>
        </p:nvSpPr>
        <p:spPr>
          <a:xfrm>
            <a:off x="3331075" y="4480368"/>
            <a:ext cx="2476753"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1671289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11961297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1559154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186865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502244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2701452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pic>
        <p:nvPicPr>
          <p:cNvPr id="10" name="Picture 9" descr="Slate-V2-S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5" y="1770323"/>
            <a:ext cx="3787423" cy="4112953"/>
          </a:xfrm>
          <a:prstGeom prst="rect">
            <a:avLst/>
          </a:prstGeom>
        </p:spPr>
      </p:pic>
      <p:pic>
        <p:nvPicPr>
          <p:cNvPr id="14" name="Picture 13" descr="Slate-V2-S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3245" y="1770323"/>
            <a:ext cx="3787423" cy="4112953"/>
          </a:xfrm>
          <a:prstGeom prst="rect">
            <a:avLst/>
          </a:prstGeom>
        </p:spPr>
      </p:pic>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201950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664800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3902622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de-DE"/>
              <a:t>Mastertitelformat bearbeiten</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1832235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pic>
        <p:nvPicPr>
          <p:cNvPr id="12" name="Picture 11" descr="Slate-V2-S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4987" y="609923"/>
            <a:ext cx="3428146" cy="5205472"/>
          </a:xfrm>
          <a:prstGeom prst="rect">
            <a:avLst/>
          </a:prstGeom>
        </p:spPr>
      </p:pic>
      <p:sp>
        <p:nvSpPr>
          <p:cNvPr id="2" name="Title 1"/>
          <p:cNvSpPr>
            <a:spLocks noGrp="1"/>
          </p:cNvSpPr>
          <p:nvPr>
            <p:ph type="title"/>
          </p:nvPr>
        </p:nvSpPr>
        <p:spPr>
          <a:xfrm>
            <a:off x="685347" y="609923"/>
            <a:ext cx="3924676" cy="1829338"/>
          </a:xfrm>
        </p:spPr>
        <p:txBody>
          <a:bodyPr anchor="b">
            <a:noAutofit/>
          </a:bodyPr>
          <a:lstStyle>
            <a:lvl1pPr algn="ct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4976728" y="743989"/>
            <a:ext cx="3165375"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85347" y="2439261"/>
            <a:ext cx="3924676"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10CACC41-2B70-4BE1-B448-D01484865994}" type="datetimeFigureOut">
              <a:rPr lang="de-DE" smtClean="0"/>
              <a:pPr/>
              <a:t>03.10.2025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8A2F213-7DAE-405C-BA9A-4E5FB6668D5A}" type="slidenum">
              <a:rPr lang="de-DE" smtClean="0"/>
              <a:pPr/>
              <a:t>‹Nr.›</a:t>
            </a:fld>
            <a:endParaRPr lang="de-DE"/>
          </a:p>
        </p:txBody>
      </p:sp>
    </p:spTree>
    <p:extLst>
      <p:ext uri="{BB962C8B-B14F-4D97-AF65-F5344CB8AC3E}">
        <p14:creationId xmlns:p14="http://schemas.microsoft.com/office/powerpoint/2010/main" val="3449155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10CACC41-2B70-4BE1-B448-D01484865994}" type="datetimeFigureOut">
              <a:rPr lang="de-DE" smtClean="0"/>
              <a:pPr/>
              <a:t>03.10.2025</a:t>
            </a:fld>
            <a:endParaRPr lang="de-DE"/>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de-DE"/>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78A2F213-7DAE-405C-BA9A-4E5FB6668D5A}" type="slidenum">
              <a:rPr lang="de-DE" smtClean="0"/>
              <a:pPr/>
              <a:t>‹Nr.›</a:t>
            </a:fld>
            <a:endParaRPr lang="de-DE"/>
          </a:p>
        </p:txBody>
      </p:sp>
    </p:spTree>
    <p:extLst>
      <p:ext uri="{BB962C8B-B14F-4D97-AF65-F5344CB8AC3E}">
        <p14:creationId xmlns:p14="http://schemas.microsoft.com/office/powerpoint/2010/main" val="367163743"/>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de-DE"/>
          </a:p>
        </p:txBody>
      </p:sp>
      <p:sp>
        <p:nvSpPr>
          <p:cNvPr id="3" name="Subtitle 2"/>
          <p:cNvSpPr>
            <a:spLocks noGrp="1"/>
          </p:cNvSpPr>
          <p:nvPr>
            <p:ph type="subTitle" idx="1"/>
          </p:nvPr>
        </p:nvSpPr>
        <p:spPr/>
        <p:txBody>
          <a:bodyPr/>
          <a:lstStyle/>
          <a:p>
            <a:endParaRPr 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8"/>
            <a:ext cx="7772400" cy="1470025"/>
          </a:xfrm>
        </p:spPr>
        <p:txBody>
          <a:bodyPr>
            <a:normAutofit fontScale="90000"/>
          </a:bodyPr>
          <a:lstStyle/>
          <a:p>
            <a:r>
              <a:rPr lang="de-DE" b="1" dirty="0" err="1"/>
              <a:t>Harvest</a:t>
            </a:r>
            <a:br>
              <a:rPr lang="de-DE" b="1" dirty="0"/>
            </a:br>
            <a:r>
              <a:rPr lang="de-DE" b="1" dirty="0" err="1"/>
              <a:t>Col</a:t>
            </a:r>
            <a:r>
              <a:rPr lang="de-DE" b="1" dirty="0"/>
              <a:t>. 1:3-8</a:t>
            </a:r>
          </a:p>
        </p:txBody>
      </p:sp>
    </p:spTree>
    <p:extLst>
      <p:ext uri="{BB962C8B-B14F-4D97-AF65-F5344CB8AC3E}">
        <p14:creationId xmlns:p14="http://schemas.microsoft.com/office/powerpoint/2010/main" val="1800652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29123"/>
            <a:ext cx="7772400" cy="2599754"/>
          </a:xfrm>
        </p:spPr>
        <p:txBody>
          <a:bodyPr>
            <a:normAutofit fontScale="90000"/>
          </a:bodyPr>
          <a:lstStyle/>
          <a:p>
            <a:r>
              <a:rPr lang="en-US" sz="4900" b="1" dirty="0"/>
              <a:t>Grace and Truth</a:t>
            </a:r>
            <a:br>
              <a:rPr lang="en-US" b="1" dirty="0"/>
            </a:br>
            <a:r>
              <a:rPr lang="en-US" b="1" dirty="0"/>
              <a:t> </a:t>
            </a:r>
            <a:br>
              <a:rPr lang="en-US" b="1" dirty="0"/>
            </a:br>
            <a:r>
              <a:rPr lang="en-US" sz="4000" b="1" dirty="0"/>
              <a:t>The grace of God meets the need which the truth of God exposes.</a:t>
            </a:r>
            <a:br>
              <a:rPr lang="en-US" sz="4000" b="1" dirty="0"/>
            </a:br>
            <a:br>
              <a:rPr lang="en-US" sz="4000" b="1" dirty="0"/>
            </a:br>
            <a:r>
              <a:rPr lang="en-US" sz="3200" dirty="0"/>
              <a:t>Jn. 1:14,17; Rom. 5:20; Rom. 6:1; Rom. 10:10</a:t>
            </a:r>
            <a:br>
              <a:rPr lang="en-US" sz="3200" dirty="0"/>
            </a:br>
            <a:r>
              <a:rPr lang="en-US" sz="3200" dirty="0"/>
              <a:t>Acts 19:19-20 </a:t>
            </a:r>
            <a:endParaRPr lang="de-DE" sz="4000" b="1" dirty="0"/>
          </a:p>
        </p:txBody>
      </p:sp>
    </p:spTree>
    <p:extLst>
      <p:ext uri="{BB962C8B-B14F-4D97-AF65-F5344CB8AC3E}">
        <p14:creationId xmlns:p14="http://schemas.microsoft.com/office/powerpoint/2010/main" val="3760396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39113"/>
            <a:ext cx="7772400" cy="2779774"/>
          </a:xfrm>
        </p:spPr>
        <p:txBody>
          <a:bodyPr>
            <a:noAutofit/>
          </a:bodyPr>
          <a:lstStyle/>
          <a:p>
            <a:r>
              <a:rPr lang="en-US" b="1" dirty="0"/>
              <a:t>The law of the harvest: </a:t>
            </a:r>
            <a:br>
              <a:rPr lang="en-US" b="1" dirty="0"/>
            </a:br>
            <a:br>
              <a:rPr lang="en-US" b="1" dirty="0"/>
            </a:br>
            <a:r>
              <a:rPr lang="en-US" sz="3600" b="1" dirty="0"/>
              <a:t>The harvest is greater than that which is sown. </a:t>
            </a:r>
            <a:endParaRPr lang="de-DE" sz="3600" b="1" dirty="0"/>
          </a:p>
        </p:txBody>
      </p:sp>
    </p:spTree>
    <p:extLst>
      <p:ext uri="{BB962C8B-B14F-4D97-AF65-F5344CB8AC3E}">
        <p14:creationId xmlns:p14="http://schemas.microsoft.com/office/powerpoint/2010/main" val="4018157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3236"/>
            <a:ext cx="7772400" cy="5951528"/>
          </a:xfrm>
        </p:spPr>
        <p:txBody>
          <a:bodyPr>
            <a:noAutofit/>
          </a:bodyPr>
          <a:lstStyle/>
          <a:p>
            <a:r>
              <a:rPr lang="en-US" sz="3200" b="1" dirty="0"/>
              <a:t>…for you have been born again not of seed which is perishable but imperishable, that is, through the living and enduring word of God. For “ALL FLESH IS LIKE GRASS, AND ALL ITS GLORY LIKE THE FLOWER OF GRASS. THE GRASS WITHERS, AND THE FLOWER FALLS OFF, BUT THE WORD OF THE LORD ENDURES FOREVER.” And this is the word which was preached to you. </a:t>
            </a:r>
            <a:br>
              <a:rPr lang="en-US" sz="3200" b="1" dirty="0"/>
            </a:br>
            <a:r>
              <a:rPr lang="en-US" sz="3200" b="1" dirty="0"/>
              <a:t>1Pet. 1:23-25 (Is. 40:6) </a:t>
            </a:r>
            <a:endParaRPr lang="de-DE" sz="3200" b="1" dirty="0"/>
          </a:p>
        </p:txBody>
      </p:sp>
    </p:spTree>
    <p:extLst>
      <p:ext uri="{BB962C8B-B14F-4D97-AF65-F5344CB8AC3E}">
        <p14:creationId xmlns:p14="http://schemas.microsoft.com/office/powerpoint/2010/main" val="4273192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44724"/>
            <a:ext cx="7772400" cy="4968552"/>
          </a:xfrm>
        </p:spPr>
        <p:txBody>
          <a:bodyPr>
            <a:normAutofit/>
          </a:bodyPr>
          <a:lstStyle/>
          <a:p>
            <a:r>
              <a:rPr lang="en-US" sz="3200" b="1" dirty="0"/>
              <a:t>“The kingdom of God is like a man who casts seed upon the soil; and he goes to bed at night and gets up by day, and the seed sprouts and grows—how, he himself does not know. The soil produces crops by itself; first the blade, then the head, then the mature grain in the head.  But when the crop permits, he immediately puts in the sickle, because the harvest has come.” </a:t>
            </a:r>
            <a:br>
              <a:rPr lang="en-US" sz="3200" b="1" dirty="0"/>
            </a:br>
            <a:r>
              <a:rPr lang="en-US" sz="3200" b="1" dirty="0"/>
              <a:t>Mk. 4:26-29</a:t>
            </a:r>
            <a:endParaRPr lang="de-DE" sz="3200" b="1" dirty="0"/>
          </a:p>
        </p:txBody>
      </p:sp>
    </p:spTree>
    <p:extLst>
      <p:ext uri="{BB962C8B-B14F-4D97-AF65-F5344CB8AC3E}">
        <p14:creationId xmlns:p14="http://schemas.microsoft.com/office/powerpoint/2010/main" val="3220784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49380"/>
            <a:ext cx="7772400" cy="3359240"/>
          </a:xfrm>
        </p:spPr>
        <p:txBody>
          <a:bodyPr>
            <a:noAutofit/>
          </a:bodyPr>
          <a:lstStyle/>
          <a:p>
            <a:r>
              <a:rPr lang="en-US" b="1" dirty="0"/>
              <a:t>The Word Works!</a:t>
            </a:r>
            <a:br>
              <a:rPr lang="en-US" b="1" dirty="0"/>
            </a:br>
            <a:br>
              <a:rPr lang="en-US" b="1" dirty="0"/>
            </a:br>
            <a:r>
              <a:rPr lang="en-US" b="1" dirty="0"/>
              <a:t>God does what He says, always. </a:t>
            </a:r>
            <a:endParaRPr lang="de-DE" sz="3600" b="1" dirty="0"/>
          </a:p>
        </p:txBody>
      </p:sp>
    </p:spTree>
    <p:extLst>
      <p:ext uri="{BB962C8B-B14F-4D97-AF65-F5344CB8AC3E}">
        <p14:creationId xmlns:p14="http://schemas.microsoft.com/office/powerpoint/2010/main" val="29010798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chiefer">
  <a:themeElements>
    <a:clrScheme name="Schiefer">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chiefer">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chiefer">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Schiefer</Template>
  <TotalTime>0</TotalTime>
  <Words>252</Words>
  <Application>Microsoft Office PowerPoint</Application>
  <PresentationFormat>Bildschirmpräsentation (4:3)</PresentationFormat>
  <Paragraphs>6</Paragraphs>
  <Slides>7</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7</vt:i4>
      </vt:variant>
    </vt:vector>
  </HeadingPairs>
  <TitlesOfParts>
    <vt:vector size="10" baseType="lpstr">
      <vt:lpstr>Calisto MT</vt:lpstr>
      <vt:lpstr>Wingdings 2</vt:lpstr>
      <vt:lpstr>Schiefer</vt:lpstr>
      <vt:lpstr>PowerPoint-Präsentation</vt:lpstr>
      <vt:lpstr>Harvest Col. 1:3-8</vt:lpstr>
      <vt:lpstr>Grace and Truth   The grace of God meets the need which the truth of God exposes.  Jn. 1:14,17; Rom. 5:20; Rom. 6:1; Rom. 10:10 Acts 19:19-20 </vt:lpstr>
      <vt:lpstr>The law of the harvest:   The harvest is greater than that which is sown. </vt:lpstr>
      <vt:lpstr>…for you have been born again not of seed which is perishable but imperishable, that is, through the living and enduring word of God. For “ALL FLESH IS LIKE GRASS, AND ALL ITS GLORY LIKE THE FLOWER OF GRASS. THE GRASS WITHERS, AND THE FLOWER FALLS OFF, BUT THE WORD OF THE LORD ENDURES FOREVER.” And this is the word which was preached to you.  1Pet. 1:23-25 (Is. 40:6) </vt:lpstr>
      <vt:lpstr>“The kingdom of God is like a man who casts seed upon the soil; and he goes to bed at night and gets up by day, and the seed sprouts and grows—how, he himself does not know. The soil produces crops by itself; first the blade, then the head, then the mature grain in the head.  But when the crop permits, he immediately puts in the sickle, because the harvest has come.”  Mk. 4:26-29</vt:lpstr>
      <vt:lpstr>The Word Works!  God does what He says, always.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sound</dc:creator>
  <cp:lastModifiedBy>Peter Reid</cp:lastModifiedBy>
  <cp:revision>19</cp:revision>
  <dcterms:created xsi:type="dcterms:W3CDTF">2014-08-01T07:19:09Z</dcterms:created>
  <dcterms:modified xsi:type="dcterms:W3CDTF">2025-10-03T06:24:19Z</dcterms:modified>
</cp:coreProperties>
</file>