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9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50CB2-B840-43C4-BF10-3DE94BA8FA24}" v="8" dt="2025-09-29T13:18:3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4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6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68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66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96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36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63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1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9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3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2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CACC41-2B70-4BE1-B448-D01484865994}" type="datetimeFigureOut">
              <a:rPr lang="de-DE" smtClean="0"/>
              <a:pPr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1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E4E524-7E80-A1B5-2BB7-9078D6C6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3356226" cy="3024336"/>
          </a:xfrm>
        </p:spPr>
        <p:txBody>
          <a:bodyPr anchor="t">
            <a:normAutofit lnSpcReduction="10000"/>
          </a:bodyPr>
          <a:lstStyle/>
          <a:p>
            <a:pPr marL="36900" indent="0">
              <a:buNone/>
            </a:pPr>
            <a:r>
              <a:rPr lang="en-US" sz="30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"It doesn't have to be possible it just has to be right, and God will make it possible." </a:t>
            </a:r>
          </a:p>
          <a:p>
            <a:pPr marL="36900" indent="0">
              <a:buNone/>
            </a:pPr>
            <a:r>
              <a:rPr lang="en-US" sz="3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Major Ian Thomas</a:t>
            </a:r>
          </a:p>
          <a:p>
            <a:endParaRPr lang="de-DE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9040FF-CAA1-D092-9020-9724F3C8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54" y="1560883"/>
            <a:ext cx="4981645" cy="37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5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Schiefer</Template>
  <TotalTime>0</TotalTime>
  <Words>24</Words>
  <Application>Microsoft Office PowerPoint</Application>
  <PresentationFormat>Bildschirmpräsentation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Calisto MT</vt:lpstr>
      <vt:lpstr>Wingdings 2</vt:lpstr>
      <vt:lpstr>Schiefer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sound</dc:creator>
  <cp:lastModifiedBy>Peter Reid</cp:lastModifiedBy>
  <cp:revision>17</cp:revision>
  <dcterms:created xsi:type="dcterms:W3CDTF">2014-08-01T07:19:09Z</dcterms:created>
  <dcterms:modified xsi:type="dcterms:W3CDTF">2025-10-03T06:25:50Z</dcterms:modified>
</cp:coreProperties>
</file>