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0" r:id="rId4"/>
    <p:sldId id="262" r:id="rId5"/>
    <p:sldId id="263" r:id="rId6"/>
    <p:sldId id="267" r:id="rId7"/>
    <p:sldId id="264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2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57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0402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81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5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5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14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1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8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0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4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9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1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68C65102-D09B-4446-A19A-2CD4B8FC5D1E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B912119-EC3E-492A-BB90-9000E64859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01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30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705725"/>
            <a:ext cx="10750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Christ in you</a:t>
            </a:r>
          </a:p>
          <a:p>
            <a:pPr algn="ctr"/>
            <a:r>
              <a:rPr lang="en-US" sz="4400" b="1" dirty="0"/>
              <a:t>1:25-29 </a:t>
            </a:r>
          </a:p>
        </p:txBody>
      </p:sp>
    </p:spTree>
    <p:extLst>
      <p:ext uri="{BB962C8B-B14F-4D97-AF65-F5344CB8AC3E}">
        <p14:creationId xmlns:p14="http://schemas.microsoft.com/office/powerpoint/2010/main" val="49587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3044280"/>
            <a:ext cx="10750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Mystery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7608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767281"/>
            <a:ext cx="107505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b="1" dirty="0"/>
              <a:t>In</a:t>
            </a:r>
          </a:p>
          <a:p>
            <a:pPr algn="ctr"/>
            <a:r>
              <a:rPr lang="de-DE" sz="3600" b="1" dirty="0"/>
              <a:t>Rom. 8:9-11, 32; 1Jn. 5:11-12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6899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705725"/>
            <a:ext cx="10750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You</a:t>
            </a:r>
          </a:p>
          <a:p>
            <a:pPr algn="ctr"/>
            <a:r>
              <a:rPr lang="en-US" sz="4400" b="1" dirty="0"/>
              <a:t>“Y’all”</a:t>
            </a:r>
          </a:p>
        </p:txBody>
      </p:sp>
    </p:spTree>
    <p:extLst>
      <p:ext uri="{BB962C8B-B14F-4D97-AF65-F5344CB8AC3E}">
        <p14:creationId xmlns:p14="http://schemas.microsoft.com/office/powerpoint/2010/main" val="2574863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3044280"/>
            <a:ext cx="10750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Hope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4884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705725"/>
            <a:ext cx="10750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Glory</a:t>
            </a:r>
          </a:p>
          <a:p>
            <a:pPr algn="ctr"/>
            <a:r>
              <a:rPr lang="de-DE" sz="4400" b="1" dirty="0" err="1"/>
              <a:t>Jn</a:t>
            </a:r>
            <a:r>
              <a:rPr lang="de-DE" sz="4400" b="1" dirty="0"/>
              <a:t>. 2:11; 11:40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528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3044280"/>
            <a:ext cx="10750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What if Jesus died today? </a:t>
            </a:r>
          </a:p>
        </p:txBody>
      </p:sp>
    </p:spTree>
    <p:extLst>
      <p:ext uri="{BB962C8B-B14F-4D97-AF65-F5344CB8AC3E}">
        <p14:creationId xmlns:p14="http://schemas.microsoft.com/office/powerpoint/2010/main" val="1720603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E0E74-EBE3-3396-74DF-C8E78ECC7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68ED0603-7B22-5719-0200-4A04F93A3DB6}"/>
              </a:ext>
            </a:extLst>
          </p:cNvPr>
          <p:cNvSpPr txBox="1"/>
          <p:nvPr/>
        </p:nvSpPr>
        <p:spPr>
          <a:xfrm>
            <a:off x="720743" y="2367171"/>
            <a:ext cx="10750515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/>
              <a:t>You’re never ready to live until you’re ready to die. </a:t>
            </a:r>
          </a:p>
          <a:p>
            <a:pPr algn="ctr"/>
            <a:r>
              <a:rPr lang="en-US" sz="4400" b="1" dirty="0"/>
              <a:t>1Pet. 1:3-5</a:t>
            </a:r>
          </a:p>
        </p:txBody>
      </p:sp>
    </p:spTree>
    <p:extLst>
      <p:ext uri="{BB962C8B-B14F-4D97-AF65-F5344CB8AC3E}">
        <p14:creationId xmlns:p14="http://schemas.microsoft.com/office/powerpoint/2010/main" val="1604393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iefer">
  <a:themeElements>
    <a:clrScheme name="Schiefer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chiefer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hiefer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Schiefer</Template>
  <TotalTime>0</TotalTime>
  <Words>46</Words>
  <Application>Microsoft Office PowerPoint</Application>
  <PresentationFormat>Breitbild</PresentationFormat>
  <Paragraphs>13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Calisto MT</vt:lpstr>
      <vt:lpstr>Wingdings 2</vt:lpstr>
      <vt:lpstr>Schiefer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</dc:creator>
  <cp:lastModifiedBy>Peter Reid</cp:lastModifiedBy>
  <cp:revision>26</cp:revision>
  <dcterms:created xsi:type="dcterms:W3CDTF">2018-08-06T12:24:21Z</dcterms:created>
  <dcterms:modified xsi:type="dcterms:W3CDTF">2025-09-30T14:43:06Z</dcterms:modified>
</cp:coreProperties>
</file>