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0" r:id="rId4"/>
    <p:sldId id="277" r:id="rId5"/>
    <p:sldId id="261" r:id="rId6"/>
    <p:sldId id="262" r:id="rId7"/>
    <p:sldId id="276" r:id="rId8"/>
    <p:sldId id="263" r:id="rId9"/>
    <p:sldId id="264" r:id="rId10"/>
    <p:sldId id="275" r:id="rId11"/>
    <p:sldId id="265" r:id="rId12"/>
    <p:sldId id="266" r:id="rId13"/>
    <p:sldId id="267" r:id="rId14"/>
    <p:sldId id="278" r:id="rId15"/>
    <p:sldId id="268" r:id="rId16"/>
    <p:sldId id="279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Reid" userId="9e5c66c3-beb3-4753-a0c7-ccb88e22f96b" providerId="ADAL" clId="{209FD719-124C-44AE-95A0-48AC12D9E855}"/>
    <pc:docChg chg="modSld">
      <pc:chgData name="Peter Reid" userId="9e5c66c3-beb3-4753-a0c7-ccb88e22f96b" providerId="ADAL" clId="{209FD719-124C-44AE-95A0-48AC12D9E855}" dt="2025-10-01T06:50:13.863" v="2" actId="20577"/>
      <pc:docMkLst>
        <pc:docMk/>
      </pc:docMkLst>
      <pc:sldChg chg="modSp mod">
        <pc:chgData name="Peter Reid" userId="9e5c66c3-beb3-4753-a0c7-ccb88e22f96b" providerId="ADAL" clId="{209FD719-124C-44AE-95A0-48AC12D9E855}" dt="2025-10-01T06:50:13.863" v="2" actId="20577"/>
        <pc:sldMkLst>
          <pc:docMk/>
          <pc:sldMk cId="3447067066" sldId="276"/>
        </pc:sldMkLst>
        <pc:spChg chg="mod">
          <ac:chgData name="Peter Reid" userId="9e5c66c3-beb3-4753-a0c7-ccb88e22f96b" providerId="ADAL" clId="{209FD719-124C-44AE-95A0-48AC12D9E855}" dt="2025-10-01T06:50:13.863" v="2" actId="20577"/>
          <ac:spMkLst>
            <pc:docMk/>
            <pc:sldMk cId="3447067066" sldId="27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1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090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2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1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88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8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7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C65102-D09B-4446-A19A-2CD4B8FC5D1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B912119-EC3E-492A-BB90-9000E64859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3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AE8B37-9C04-9AA0-D82B-3E8C6E65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28600" y="2367171"/>
            <a:ext cx="1173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time is fulfilled, and the kingdom of God is at hand; repent and believe in the gospel. </a:t>
            </a:r>
          </a:p>
          <a:p>
            <a:pPr algn="ctr"/>
            <a:r>
              <a:rPr lang="en-US" sz="4400" b="1" dirty="0"/>
              <a:t>Mk 1:15 </a:t>
            </a:r>
          </a:p>
        </p:txBody>
      </p:sp>
    </p:spTree>
    <p:extLst>
      <p:ext uri="{BB962C8B-B14F-4D97-AF65-F5344CB8AC3E}">
        <p14:creationId xmlns:p14="http://schemas.microsoft.com/office/powerpoint/2010/main" val="172060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028617"/>
            <a:ext cx="107505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For this is the love of God, that we keep His commandments; and His commandments are not burdensome. </a:t>
            </a:r>
          </a:p>
          <a:p>
            <a:pPr algn="ctr"/>
            <a:r>
              <a:rPr lang="en-US" sz="4400" b="1" dirty="0"/>
              <a:t>1Jn. 5:3 </a:t>
            </a:r>
          </a:p>
        </p:txBody>
      </p:sp>
    </p:spTree>
    <p:extLst>
      <p:ext uri="{BB962C8B-B14F-4D97-AF65-F5344CB8AC3E}">
        <p14:creationId xmlns:p14="http://schemas.microsoft.com/office/powerpoint/2010/main" val="93605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67281"/>
            <a:ext cx="107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Repentance</a:t>
            </a:r>
          </a:p>
          <a:p>
            <a:pPr algn="ctr"/>
            <a:r>
              <a:rPr lang="de-DE" sz="3600" b="1" dirty="0"/>
              <a:t>Change </a:t>
            </a:r>
            <a:r>
              <a:rPr lang="de-DE" sz="3600" b="1" dirty="0" err="1"/>
              <a:t>your</a:t>
            </a:r>
            <a:r>
              <a:rPr lang="de-DE" sz="3600" b="1" dirty="0"/>
              <a:t> mind.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869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51508"/>
            <a:ext cx="107505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“The meek man is not a human mouse afflicted with a sense of his own inferiority…he has stopped being fooled about himself. He has accepted God estimate of his own life.” </a:t>
            </a:r>
          </a:p>
          <a:p>
            <a:pPr algn="ctr"/>
            <a:r>
              <a:rPr lang="en-US" sz="4400" dirty="0"/>
              <a:t>A.W. Tozer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848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67281"/>
            <a:ext cx="107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link between Repentance and Faith.</a:t>
            </a:r>
          </a:p>
          <a:p>
            <a:pPr algn="ctr"/>
            <a:r>
              <a:rPr lang="en-US" sz="3600" b="1" dirty="0"/>
              <a:t> Lk. 7:29-30; Rom. 8:3; Rom. 14:23</a:t>
            </a:r>
          </a:p>
        </p:txBody>
      </p:sp>
    </p:spTree>
    <p:extLst>
      <p:ext uri="{BB962C8B-B14F-4D97-AF65-F5344CB8AC3E}">
        <p14:creationId xmlns:p14="http://schemas.microsoft.com/office/powerpoint/2010/main" val="104535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828836"/>
            <a:ext cx="10750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The effectiveness of our faith depends on the repentance which precedes it.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779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20731"/>
            <a:ext cx="1075051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 Faith</a:t>
            </a:r>
          </a:p>
          <a:p>
            <a:pPr algn="ctr"/>
            <a:endParaRPr lang="en-US" sz="4400" b="1" dirty="0"/>
          </a:p>
          <a:p>
            <a:pPr algn="ctr"/>
            <a:r>
              <a:rPr lang="en-US" sz="3600" b="1" dirty="0"/>
              <a:t>Faith is the attitude which allows someone else to do something for you! </a:t>
            </a:r>
          </a:p>
          <a:p>
            <a:pPr algn="ctr"/>
            <a:endParaRPr lang="en-US" sz="3600" b="1" dirty="0"/>
          </a:p>
          <a:p>
            <a:pPr algn="ctr"/>
            <a:r>
              <a:rPr lang="de-DE" sz="3600" b="1" dirty="0"/>
              <a:t>Heb. 12:2; </a:t>
            </a:r>
            <a:r>
              <a:rPr lang="de-DE" sz="3600" b="1" dirty="0" err="1"/>
              <a:t>Jn</a:t>
            </a:r>
            <a:r>
              <a:rPr lang="de-DE" sz="3600" b="1" dirty="0"/>
              <a:t>. 17:17; Rom. 10:17; Rom. 10:10</a:t>
            </a:r>
          </a:p>
          <a:p>
            <a:pPr algn="ctr"/>
            <a:r>
              <a:rPr lang="en-US" sz="3600" b="1" dirty="0"/>
              <a:t>2Tim. 2:13; Rom. 9:33; 2Cor. 5:7 </a:t>
            </a:r>
          </a:p>
        </p:txBody>
      </p:sp>
    </p:spTree>
    <p:extLst>
      <p:ext uri="{BB962C8B-B14F-4D97-AF65-F5344CB8AC3E}">
        <p14:creationId xmlns:p14="http://schemas.microsoft.com/office/powerpoint/2010/main" val="24643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274838"/>
            <a:ext cx="10750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“If I had known earlier that the tiny palace of my soul accommodates such a great king, I would never have left Him alone there so often.” </a:t>
            </a:r>
          </a:p>
          <a:p>
            <a:pPr algn="ctr"/>
            <a:r>
              <a:rPr lang="en-US" sz="3600" dirty="0"/>
              <a:t>Theresa from Avila</a:t>
            </a:r>
          </a:p>
        </p:txBody>
      </p:sp>
    </p:spTree>
    <p:extLst>
      <p:ext uri="{BB962C8B-B14F-4D97-AF65-F5344CB8AC3E}">
        <p14:creationId xmlns:p14="http://schemas.microsoft.com/office/powerpoint/2010/main" val="31030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382286"/>
            <a:ext cx="107505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Walk!</a:t>
            </a:r>
          </a:p>
          <a:p>
            <a:pPr algn="ctr"/>
            <a:r>
              <a:rPr lang="en-US" sz="3600" b="1" dirty="0"/>
              <a:t>1. Take one step at a time. </a:t>
            </a:r>
          </a:p>
          <a:p>
            <a:pPr algn="ctr"/>
            <a:r>
              <a:rPr lang="en-US" sz="3600" b="1" dirty="0"/>
              <a:t>2. Repeat the same motion.</a:t>
            </a:r>
          </a:p>
          <a:p>
            <a:pPr algn="ctr"/>
            <a:r>
              <a:rPr lang="en-US" sz="3600" b="1" dirty="0"/>
              <a:t> 3. What is unnatural becomes habit. </a:t>
            </a:r>
          </a:p>
          <a:p>
            <a:pPr algn="ctr"/>
            <a:r>
              <a:rPr lang="en-US" sz="3600" b="1" dirty="0"/>
              <a:t>4. When you fall, get up! 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Jer. 8:4; Prov. 24:16; Phil. 3:16; Ps. 130:4</a:t>
            </a:r>
          </a:p>
        </p:txBody>
      </p:sp>
    </p:spTree>
    <p:extLst>
      <p:ext uri="{BB962C8B-B14F-4D97-AF65-F5344CB8AC3E}">
        <p14:creationId xmlns:p14="http://schemas.microsoft.com/office/powerpoint/2010/main" val="403012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Walking in Christ</a:t>
            </a:r>
          </a:p>
          <a:p>
            <a:pPr algn="ctr"/>
            <a:r>
              <a:rPr lang="en-US" sz="4400" b="1" dirty="0"/>
              <a:t>2:1-7 </a:t>
            </a:r>
          </a:p>
        </p:txBody>
      </p:sp>
    </p:spTree>
    <p:extLst>
      <p:ext uri="{BB962C8B-B14F-4D97-AF65-F5344CB8AC3E}">
        <p14:creationId xmlns:p14="http://schemas.microsoft.com/office/powerpoint/2010/main" val="49587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18862" y="2705725"/>
            <a:ext cx="10954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Grace teaches us not to sin, not the law. </a:t>
            </a:r>
          </a:p>
          <a:p>
            <a:pPr algn="ctr"/>
            <a:r>
              <a:rPr lang="en-US" sz="4400" b="1" dirty="0"/>
              <a:t>The law teaches us that we can’t stop sinning.</a:t>
            </a:r>
          </a:p>
          <a:p>
            <a:pPr algn="ctr"/>
            <a:r>
              <a:rPr lang="en-US" sz="3600" b="1"/>
              <a:t>Titus 2:11-12</a:t>
            </a:r>
            <a:r>
              <a:rPr lang="en-US" sz="4400" b="1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7829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It’s my ability to receive that keeps me alive physically and spiritually. </a:t>
            </a:r>
          </a:p>
        </p:txBody>
      </p:sp>
    </p:spTree>
    <p:extLst>
      <p:ext uri="{BB962C8B-B14F-4D97-AF65-F5344CB8AC3E}">
        <p14:creationId xmlns:p14="http://schemas.microsoft.com/office/powerpoint/2010/main" val="216947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1997839"/>
            <a:ext cx="107505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God’s greatest saints are His best receivers.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 The secret of God’s relationship to man is that He is </a:t>
            </a:r>
            <a:r>
              <a:rPr lang="en-US" sz="3600" b="1"/>
              <a:t>the Giver</a:t>
            </a:r>
            <a:r>
              <a:rPr lang="en-US" sz="3600" b="1" dirty="0"/>
              <a:t>; hence the secret of man’s relationship to God is that he is the receiver. </a:t>
            </a:r>
          </a:p>
        </p:txBody>
      </p:sp>
    </p:spTree>
    <p:extLst>
      <p:ext uri="{BB962C8B-B14F-4D97-AF65-F5344CB8AC3E}">
        <p14:creationId xmlns:p14="http://schemas.microsoft.com/office/powerpoint/2010/main" val="427657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Pauls</a:t>
            </a:r>
            <a:r>
              <a:rPr lang="en-US" sz="4400" b="1" dirty="0"/>
              <a:t> Struggle </a:t>
            </a:r>
          </a:p>
          <a:p>
            <a:pPr algn="ctr"/>
            <a:r>
              <a:rPr lang="en-US" sz="4400" b="1" dirty="0"/>
              <a:t>Vs. 1-5</a:t>
            </a:r>
          </a:p>
        </p:txBody>
      </p:sp>
    </p:spTree>
    <p:extLst>
      <p:ext uri="{BB962C8B-B14F-4D97-AF65-F5344CB8AC3E}">
        <p14:creationId xmlns:p14="http://schemas.microsoft.com/office/powerpoint/2010/main" val="28760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It’s not all of Jesus and none of me, nor is it all of me and none of Jesus. It’s all of Jesus and all of me! </a:t>
            </a:r>
          </a:p>
        </p:txBody>
      </p:sp>
    </p:spTree>
    <p:extLst>
      <p:ext uri="{BB962C8B-B14F-4D97-AF65-F5344CB8AC3E}">
        <p14:creationId xmlns:p14="http://schemas.microsoft.com/office/powerpoint/2010/main" val="39785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705725"/>
            <a:ext cx="10750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Pauls</a:t>
            </a:r>
            <a:r>
              <a:rPr lang="en-US" sz="4400" b="1" dirty="0"/>
              <a:t> Teaching </a:t>
            </a:r>
          </a:p>
          <a:p>
            <a:pPr algn="ctr"/>
            <a:r>
              <a:rPr lang="en-US" sz="4400" b="1" dirty="0"/>
              <a:t>Vs. 6-7 </a:t>
            </a:r>
          </a:p>
        </p:txBody>
      </p:sp>
    </p:spTree>
    <p:extLst>
      <p:ext uri="{BB962C8B-B14F-4D97-AF65-F5344CB8AC3E}">
        <p14:creationId xmlns:p14="http://schemas.microsoft.com/office/powerpoint/2010/main" val="85020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87315" y="2828836"/>
            <a:ext cx="11417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Circumstances are incidental to the Life of Christ within you. </a:t>
            </a:r>
          </a:p>
        </p:txBody>
      </p:sp>
    </p:spTree>
    <p:extLst>
      <p:ext uri="{BB962C8B-B14F-4D97-AF65-F5344CB8AC3E}">
        <p14:creationId xmlns:p14="http://schemas.microsoft.com/office/powerpoint/2010/main" val="46899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87315" y="2367171"/>
            <a:ext cx="114173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Spiritual responsibility </a:t>
            </a:r>
            <a:r>
              <a:rPr lang="en-US" sz="4400" b="1" dirty="0"/>
              <a:t>is my response to His ability.</a:t>
            </a:r>
          </a:p>
          <a:p>
            <a:pPr algn="ctr"/>
            <a:r>
              <a:rPr lang="en-US" sz="4400" dirty="0"/>
              <a:t>Gerhardt </a:t>
            </a:r>
            <a:r>
              <a:rPr lang="en-US" sz="4400" dirty="0" err="1"/>
              <a:t>DuToit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4706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As necessary as Jesus Christ is to become a Christian, so necessary is He to be the Christian you've become. </a:t>
            </a:r>
          </a:p>
        </p:txBody>
      </p:sp>
    </p:spTree>
    <p:extLst>
      <p:ext uri="{BB962C8B-B14F-4D97-AF65-F5344CB8AC3E}">
        <p14:creationId xmlns:p14="http://schemas.microsoft.com/office/powerpoint/2010/main" val="257486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20743" y="2367171"/>
            <a:ext cx="107505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If you know how to become a Christian, you already know how to be the Christian you've become. </a:t>
            </a:r>
          </a:p>
        </p:txBody>
      </p:sp>
    </p:spTree>
    <p:extLst>
      <p:ext uri="{BB962C8B-B14F-4D97-AF65-F5344CB8AC3E}">
        <p14:creationId xmlns:p14="http://schemas.microsoft.com/office/powerpoint/2010/main" val="135284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Schiefer</Template>
  <TotalTime>0</TotalTime>
  <Words>434</Words>
  <Application>Microsoft Office PowerPoint</Application>
  <PresentationFormat>Breitbild</PresentationFormat>
  <Paragraphs>45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5" baseType="lpstr">
      <vt:lpstr>Calisto MT</vt:lpstr>
      <vt:lpstr>Wingdings 2</vt:lpstr>
      <vt:lpstr>Schiefer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</dc:creator>
  <cp:lastModifiedBy>Peter Reid</cp:lastModifiedBy>
  <cp:revision>34</cp:revision>
  <dcterms:created xsi:type="dcterms:W3CDTF">2018-08-06T12:24:21Z</dcterms:created>
  <dcterms:modified xsi:type="dcterms:W3CDTF">2025-10-01T06:50:14Z</dcterms:modified>
</cp:coreProperties>
</file>