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1" r:id="rId3"/>
    <p:sldId id="284" r:id="rId4"/>
    <p:sldId id="287" r:id="rId5"/>
    <p:sldId id="285" r:id="rId6"/>
    <p:sldId id="264" r:id="rId7"/>
    <p:sldId id="265" r:id="rId8"/>
    <p:sldId id="274" r:id="rId9"/>
    <p:sldId id="276" r:id="rId10"/>
    <p:sldId id="288" r:id="rId11"/>
    <p:sldId id="267" r:id="rId12"/>
    <p:sldId id="278" r:id="rId13"/>
    <p:sldId id="282" r:id="rId14"/>
    <p:sldId id="280" r:id="rId15"/>
    <p:sldId id="283" r:id="rId16"/>
    <p:sldId id="271" r:id="rId17"/>
    <p:sldId id="26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Reid" userId="9e5c66c3-beb3-4753-a0c7-ccb88e22f96b" providerId="ADAL" clId="{209FD719-124C-44AE-95A0-48AC12D9E855}"/>
    <pc:docChg chg="addSld modSld">
      <pc:chgData name="Peter Reid" userId="9e5c66c3-beb3-4753-a0c7-ccb88e22f96b" providerId="ADAL" clId="{209FD719-124C-44AE-95A0-48AC12D9E855}" dt="2025-10-02T12:26:52.308" v="77" actId="12788"/>
      <pc:docMkLst>
        <pc:docMk/>
      </pc:docMkLst>
      <pc:sldChg chg="modSp add mod">
        <pc:chgData name="Peter Reid" userId="9e5c66c3-beb3-4753-a0c7-ccb88e22f96b" providerId="ADAL" clId="{209FD719-124C-44AE-95A0-48AC12D9E855}" dt="2025-10-02T12:26:52.308" v="77" actId="12788"/>
        <pc:sldMkLst>
          <pc:docMk/>
          <pc:sldMk cId="536040936" sldId="288"/>
        </pc:sldMkLst>
        <pc:spChg chg="mod">
          <ac:chgData name="Peter Reid" userId="9e5c66c3-beb3-4753-a0c7-ccb88e22f96b" providerId="ADAL" clId="{209FD719-124C-44AE-95A0-48AC12D9E855}" dt="2025-10-02T12:26:52.308" v="77" actId="12788"/>
          <ac:spMkLst>
            <pc:docMk/>
            <pc:sldMk cId="536040936" sldId="288"/>
            <ac:spMk id="5" creationId="{C445D499-4EE0-40B7-54CD-A85DF7EEF57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de-DE"/>
              <a:t>Mastertitelformat bearbeiten</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17082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de-DE"/>
              <a:t>Mastertitelformat bearbeiten</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967118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4264830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de-DE"/>
              <a:t>Mastertitelformat bearbeiten</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07239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de-DE"/>
              <a:t>Mastertitelformat bearbeiten</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1420656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palte">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de-DE"/>
              <a:t>Mastertitelformat bearbeiten</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68C65102-D09B-4446-A19A-2CD4B8FC5D1E}"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462061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spalte">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de-DE"/>
              <a:t>Mastertitelformat bearbeiten</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68C65102-D09B-4446-A19A-2CD4B8FC5D1E}"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1315998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5524476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66437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4101523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68C65102-D09B-4446-A19A-2CD4B8FC5D1E}"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4277951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3346342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68C65102-D09B-4446-A19A-2CD4B8FC5D1E}" type="datetimeFigureOut">
              <a:rPr lang="en-US" smtClean="0"/>
              <a:t>10/2/2025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907116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68C65102-D09B-4446-A19A-2CD4B8FC5D1E}"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1406861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65102-D09B-4446-A19A-2CD4B8FC5D1E}" type="datetimeFigureOut">
              <a:rPr lang="en-US" smtClean="0"/>
              <a:t>10/2/2025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4036930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de-DE"/>
              <a:t>Mastertitelformat bearbeiten</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409009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68C65102-D09B-4446-A19A-2CD4B8FC5D1E}"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12119-EC3E-492A-BB90-9000E64859EB}" type="slidenum">
              <a:rPr lang="en-US" smtClean="0"/>
              <a:t>‹Nr.›</a:t>
            </a:fld>
            <a:endParaRPr lang="en-US"/>
          </a:p>
        </p:txBody>
      </p:sp>
    </p:spTree>
    <p:extLst>
      <p:ext uri="{BB962C8B-B14F-4D97-AF65-F5344CB8AC3E}">
        <p14:creationId xmlns:p14="http://schemas.microsoft.com/office/powerpoint/2010/main" val="2980345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68C65102-D09B-4446-A19A-2CD4B8FC5D1E}" type="datetimeFigureOut">
              <a:rPr lang="en-US" smtClean="0"/>
              <a:t>10/2/2025</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3B912119-EC3E-492A-BB90-9000E64859EB}" type="slidenum">
              <a:rPr lang="en-US" smtClean="0"/>
              <a:t>‹Nr.›</a:t>
            </a:fld>
            <a:endParaRPr lang="en-US"/>
          </a:p>
        </p:txBody>
      </p:sp>
    </p:spTree>
    <p:extLst>
      <p:ext uri="{BB962C8B-B14F-4D97-AF65-F5344CB8AC3E}">
        <p14:creationId xmlns:p14="http://schemas.microsoft.com/office/powerpoint/2010/main" val="28275298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8305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710BF-445E-83D0-921B-56965EC55AC7}"/>
            </a:ext>
          </a:extLst>
        </p:cNvPr>
        <p:cNvGrpSpPr/>
        <p:nvPr/>
      </p:nvGrpSpPr>
      <p:grpSpPr>
        <a:xfrm>
          <a:off x="0" y="0"/>
          <a:ext cx="0" cy="0"/>
          <a:chOff x="0" y="0"/>
          <a:chExt cx="0" cy="0"/>
        </a:xfrm>
      </p:grpSpPr>
      <p:sp>
        <p:nvSpPr>
          <p:cNvPr id="5" name="Textfeld 4">
            <a:extLst>
              <a:ext uri="{FF2B5EF4-FFF2-40B4-BE49-F238E27FC236}">
                <a16:creationId xmlns:a16="http://schemas.microsoft.com/office/drawing/2014/main" id="{C445D499-4EE0-40B7-54CD-A85DF7EEF57C}"/>
              </a:ext>
            </a:extLst>
          </p:cNvPr>
          <p:cNvSpPr txBox="1"/>
          <p:nvPr/>
        </p:nvSpPr>
        <p:spPr>
          <a:xfrm>
            <a:off x="720743" y="2367171"/>
            <a:ext cx="10750515" cy="2123658"/>
          </a:xfrm>
          <a:prstGeom prst="rect">
            <a:avLst/>
          </a:prstGeom>
          <a:noFill/>
        </p:spPr>
        <p:txBody>
          <a:bodyPr wrap="square" rtlCol="0">
            <a:spAutoFit/>
          </a:bodyPr>
          <a:lstStyle/>
          <a:p>
            <a:pPr algn="ctr"/>
            <a:r>
              <a:rPr lang="en-US" sz="4400" b="1" dirty="0"/>
              <a:t>The heart of the problem is a problem of the heart!</a:t>
            </a:r>
          </a:p>
          <a:p>
            <a:pPr algn="ctr"/>
            <a:r>
              <a:rPr lang="en-US" sz="4400" dirty="0"/>
              <a:t>Heb. 8:10 (10:16)</a:t>
            </a:r>
          </a:p>
        </p:txBody>
      </p:sp>
    </p:spTree>
    <p:extLst>
      <p:ext uri="{BB962C8B-B14F-4D97-AF65-F5344CB8AC3E}">
        <p14:creationId xmlns:p14="http://schemas.microsoft.com/office/powerpoint/2010/main" val="536040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59979" y="366623"/>
            <a:ext cx="11872043" cy="6124754"/>
          </a:xfrm>
          <a:prstGeom prst="rect">
            <a:avLst/>
          </a:prstGeom>
          <a:noFill/>
        </p:spPr>
        <p:txBody>
          <a:bodyPr wrap="square" rtlCol="0">
            <a:spAutoFit/>
          </a:bodyPr>
          <a:lstStyle/>
          <a:p>
            <a:pPr algn="ctr"/>
            <a:r>
              <a:rPr lang="en-US" sz="2800" b="1" dirty="0"/>
              <a:t>New Men and Women</a:t>
            </a:r>
          </a:p>
          <a:p>
            <a:pPr algn="ctr"/>
            <a:endParaRPr lang="en-US" sz="2800" b="1" dirty="0"/>
          </a:p>
          <a:p>
            <a:pPr algn="ctr"/>
            <a:r>
              <a:rPr lang="en-US" sz="2800" b="1" dirty="0"/>
              <a:t>Wives, be subject to your husbands, as is fitting in the Lord. Husbands, love your wives and do not be embittered against them. Children, be obedient to your parents in all things, for this is well-pleasing to the Lord. Fathers, do not exasperate your children, so that they will not lose heart. Slaves, in all things obey those who are your masters on earth, not with external service, as those who merely please men, but with sincerity of heart, fearing the Lord. Whatever you do, do your work heartily, as for the Lord rather than for men, knowing that from the Lord you will receive the reward of the inheritance. It is the Lord Christ whom you serve. For he who does wrong will receive the consequences of the wrong which he has done, and that without partiality. Masters, grant to your slaves justice and fairness, knowing that you too have a Master in heaven. Col. 3:18-4:1</a:t>
            </a:r>
          </a:p>
        </p:txBody>
      </p:sp>
    </p:spTree>
    <p:extLst>
      <p:ext uri="{BB962C8B-B14F-4D97-AF65-F5344CB8AC3E}">
        <p14:creationId xmlns:p14="http://schemas.microsoft.com/office/powerpoint/2010/main" val="2142960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367171"/>
            <a:ext cx="10750515" cy="2123658"/>
          </a:xfrm>
          <a:prstGeom prst="rect">
            <a:avLst/>
          </a:prstGeom>
          <a:noFill/>
        </p:spPr>
        <p:txBody>
          <a:bodyPr wrap="square" rtlCol="0">
            <a:spAutoFit/>
          </a:bodyPr>
          <a:lstStyle/>
          <a:p>
            <a:pPr algn="ctr"/>
            <a:r>
              <a:rPr lang="en-US" sz="4400" b="1" dirty="0"/>
              <a:t>The quality of my relationship with God is measured by the quality of my relationship with man. </a:t>
            </a:r>
          </a:p>
        </p:txBody>
      </p:sp>
    </p:spTree>
    <p:extLst>
      <p:ext uri="{BB962C8B-B14F-4D97-AF65-F5344CB8AC3E}">
        <p14:creationId xmlns:p14="http://schemas.microsoft.com/office/powerpoint/2010/main" val="3029537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705725"/>
            <a:ext cx="10750515" cy="1446550"/>
          </a:xfrm>
          <a:prstGeom prst="rect">
            <a:avLst/>
          </a:prstGeom>
          <a:noFill/>
        </p:spPr>
        <p:txBody>
          <a:bodyPr wrap="square" rtlCol="0">
            <a:spAutoFit/>
          </a:bodyPr>
          <a:lstStyle/>
          <a:p>
            <a:pPr algn="ctr"/>
            <a:r>
              <a:rPr lang="en-US" sz="4400" b="1" dirty="0"/>
              <a:t>All conduct issues are character issues, and all character issues are spiritual issues. </a:t>
            </a:r>
          </a:p>
        </p:txBody>
      </p:sp>
    </p:spTree>
    <p:extLst>
      <p:ext uri="{BB962C8B-B14F-4D97-AF65-F5344CB8AC3E}">
        <p14:creationId xmlns:p14="http://schemas.microsoft.com/office/powerpoint/2010/main" val="1446642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828836"/>
            <a:ext cx="10750515" cy="1200329"/>
          </a:xfrm>
          <a:prstGeom prst="rect">
            <a:avLst/>
          </a:prstGeom>
          <a:noFill/>
        </p:spPr>
        <p:txBody>
          <a:bodyPr wrap="square" rtlCol="0">
            <a:spAutoFit/>
          </a:bodyPr>
          <a:lstStyle/>
          <a:p>
            <a:pPr algn="ctr"/>
            <a:r>
              <a:rPr lang="en-US" sz="3600" b="1" dirty="0"/>
              <a:t>Jesus does not just free us from doing wrong, He frees us to do right. </a:t>
            </a:r>
          </a:p>
        </p:txBody>
      </p:sp>
    </p:spTree>
    <p:extLst>
      <p:ext uri="{BB962C8B-B14F-4D97-AF65-F5344CB8AC3E}">
        <p14:creationId xmlns:p14="http://schemas.microsoft.com/office/powerpoint/2010/main" val="2128843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204355" y="3044280"/>
            <a:ext cx="11783290" cy="769441"/>
          </a:xfrm>
          <a:prstGeom prst="rect">
            <a:avLst/>
          </a:prstGeom>
          <a:noFill/>
        </p:spPr>
        <p:txBody>
          <a:bodyPr wrap="square" rtlCol="0">
            <a:spAutoFit/>
          </a:bodyPr>
          <a:lstStyle/>
          <a:p>
            <a:pPr algn="ctr"/>
            <a:r>
              <a:rPr lang="en-US" sz="4400" b="1" dirty="0"/>
              <a:t>A command to one is not a promise to the other! </a:t>
            </a:r>
          </a:p>
        </p:txBody>
      </p:sp>
    </p:spTree>
    <p:extLst>
      <p:ext uri="{BB962C8B-B14F-4D97-AF65-F5344CB8AC3E}">
        <p14:creationId xmlns:p14="http://schemas.microsoft.com/office/powerpoint/2010/main" val="3985566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367171"/>
            <a:ext cx="10750515" cy="2123658"/>
          </a:xfrm>
          <a:prstGeom prst="rect">
            <a:avLst/>
          </a:prstGeom>
          <a:noFill/>
        </p:spPr>
        <p:txBody>
          <a:bodyPr wrap="square" rtlCol="0">
            <a:spAutoFit/>
          </a:bodyPr>
          <a:lstStyle/>
          <a:p>
            <a:pPr algn="ctr"/>
            <a:r>
              <a:rPr lang="de-DE" sz="4400" b="1" dirty="0" err="1"/>
              <a:t>Seek</a:t>
            </a:r>
            <a:r>
              <a:rPr lang="de-DE" sz="4400" b="1" dirty="0"/>
              <a:t> </a:t>
            </a:r>
            <a:r>
              <a:rPr lang="de-DE" sz="4400" b="1" dirty="0" err="1"/>
              <a:t>to</a:t>
            </a:r>
            <a:r>
              <a:rPr lang="de-DE" sz="4400" b="1" dirty="0"/>
              <a:t> </a:t>
            </a:r>
            <a:r>
              <a:rPr lang="de-DE" sz="4400" b="1" dirty="0" err="1"/>
              <a:t>stay</a:t>
            </a:r>
            <a:r>
              <a:rPr lang="de-DE" sz="4400" b="1" dirty="0"/>
              <a:t> in </a:t>
            </a:r>
            <a:r>
              <a:rPr lang="de-DE" sz="4400" b="1" dirty="0" err="1"/>
              <a:t>right</a:t>
            </a:r>
            <a:r>
              <a:rPr lang="de-DE" sz="4400" b="1" dirty="0"/>
              <a:t> </a:t>
            </a:r>
            <a:r>
              <a:rPr lang="de-DE" sz="4400" b="1" dirty="0" err="1"/>
              <a:t>relationships</a:t>
            </a:r>
            <a:r>
              <a:rPr lang="de-DE" sz="4400" b="1" dirty="0"/>
              <a:t> </a:t>
            </a:r>
            <a:r>
              <a:rPr lang="de-DE" sz="4400" b="1" dirty="0" err="1"/>
              <a:t>to</a:t>
            </a:r>
            <a:r>
              <a:rPr lang="de-DE" sz="4400" b="1" dirty="0"/>
              <a:t> man in </a:t>
            </a:r>
            <a:r>
              <a:rPr lang="de-DE" sz="4400" b="1" dirty="0" err="1"/>
              <a:t>order</a:t>
            </a:r>
            <a:r>
              <a:rPr lang="de-DE" sz="4400" b="1" dirty="0"/>
              <a:t> </a:t>
            </a:r>
            <a:r>
              <a:rPr lang="de-DE" sz="4400" b="1" dirty="0" err="1"/>
              <a:t>to</a:t>
            </a:r>
            <a:r>
              <a:rPr lang="de-DE" sz="4400" b="1" dirty="0"/>
              <a:t> </a:t>
            </a:r>
            <a:r>
              <a:rPr lang="de-DE" sz="4400" b="1" dirty="0" err="1"/>
              <a:t>remain</a:t>
            </a:r>
            <a:r>
              <a:rPr lang="de-DE" sz="4400" b="1" dirty="0"/>
              <a:t> in </a:t>
            </a:r>
            <a:r>
              <a:rPr lang="de-DE" sz="4400" b="1" dirty="0" err="1"/>
              <a:t>right</a:t>
            </a:r>
            <a:r>
              <a:rPr lang="de-DE" sz="4400" b="1" dirty="0"/>
              <a:t> </a:t>
            </a:r>
            <a:r>
              <a:rPr lang="de-DE" sz="4400" b="1" dirty="0" err="1"/>
              <a:t>relationship</a:t>
            </a:r>
            <a:r>
              <a:rPr lang="de-DE" sz="4400" b="1" dirty="0"/>
              <a:t> </a:t>
            </a:r>
            <a:r>
              <a:rPr lang="de-DE" sz="4400" b="1" dirty="0" err="1"/>
              <a:t>to</a:t>
            </a:r>
            <a:r>
              <a:rPr lang="de-DE" sz="4400" b="1" dirty="0"/>
              <a:t> </a:t>
            </a:r>
            <a:r>
              <a:rPr lang="de-DE" sz="4400" b="1" dirty="0" err="1"/>
              <a:t>God</a:t>
            </a:r>
            <a:r>
              <a:rPr lang="de-DE" sz="4400" b="1" dirty="0"/>
              <a:t>. </a:t>
            </a:r>
            <a:endParaRPr lang="en-US" sz="4400" b="1" dirty="0"/>
          </a:p>
        </p:txBody>
      </p:sp>
    </p:spTree>
    <p:extLst>
      <p:ext uri="{BB962C8B-B14F-4D97-AF65-F5344CB8AC3E}">
        <p14:creationId xmlns:p14="http://schemas.microsoft.com/office/powerpoint/2010/main" val="3703734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59979" y="2767281"/>
            <a:ext cx="11872043" cy="1323439"/>
          </a:xfrm>
          <a:prstGeom prst="rect">
            <a:avLst/>
          </a:prstGeom>
          <a:noFill/>
        </p:spPr>
        <p:txBody>
          <a:bodyPr wrap="square" rtlCol="0">
            <a:spAutoFit/>
          </a:bodyPr>
          <a:lstStyle/>
          <a:p>
            <a:pPr algn="ctr"/>
            <a:r>
              <a:rPr lang="en-US" sz="4000" b="1" dirty="0"/>
              <a:t>Jesus starts right where you are, not where you think you should be. </a:t>
            </a:r>
          </a:p>
        </p:txBody>
      </p:sp>
    </p:spTree>
    <p:extLst>
      <p:ext uri="{BB962C8B-B14F-4D97-AF65-F5344CB8AC3E}">
        <p14:creationId xmlns:p14="http://schemas.microsoft.com/office/powerpoint/2010/main" val="2688289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59979" y="2767281"/>
            <a:ext cx="11872043" cy="1323439"/>
          </a:xfrm>
          <a:prstGeom prst="rect">
            <a:avLst/>
          </a:prstGeom>
          <a:noFill/>
        </p:spPr>
        <p:txBody>
          <a:bodyPr wrap="square" rtlCol="0">
            <a:spAutoFit/>
          </a:bodyPr>
          <a:lstStyle/>
          <a:p>
            <a:pPr algn="ctr"/>
            <a:r>
              <a:rPr lang="en-US" sz="4000" b="1" dirty="0"/>
              <a:t>The true test of godliness</a:t>
            </a:r>
          </a:p>
          <a:p>
            <a:pPr algn="ctr"/>
            <a:r>
              <a:rPr lang="en-US" sz="4000" b="1" dirty="0"/>
              <a:t>Col. 3:1-4:1 </a:t>
            </a:r>
          </a:p>
        </p:txBody>
      </p:sp>
    </p:spTree>
    <p:extLst>
      <p:ext uri="{BB962C8B-B14F-4D97-AF65-F5344CB8AC3E}">
        <p14:creationId xmlns:p14="http://schemas.microsoft.com/office/powerpoint/2010/main" val="3338549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59979" y="305068"/>
            <a:ext cx="11872043" cy="6247864"/>
          </a:xfrm>
          <a:prstGeom prst="rect">
            <a:avLst/>
          </a:prstGeom>
          <a:noFill/>
        </p:spPr>
        <p:txBody>
          <a:bodyPr wrap="square" rtlCol="0">
            <a:spAutoFit/>
          </a:bodyPr>
          <a:lstStyle/>
          <a:p>
            <a:pPr algn="ctr"/>
            <a:r>
              <a:rPr lang="en-US" sz="2800" b="1" dirty="0"/>
              <a:t>New Minds</a:t>
            </a:r>
          </a:p>
          <a:p>
            <a:pPr algn="ctr"/>
            <a:endParaRPr lang="en-US" sz="2800" b="1" dirty="0"/>
          </a:p>
          <a:p>
            <a:pPr algn="ctr"/>
            <a:r>
              <a:rPr lang="en-US" sz="2400" b="1" dirty="0"/>
              <a:t>Therefore, if you have been raised up with Christ, keep seeking the things above, where Christ is, seated at the right hand of God. 2 Set your mind on the things above, not on the things that are on earth. 3 For you have died and your life is hidden with Christ in God. 4 When Christ, who is our life, is revealed, then you also will be revealed with Him in glory. 5 Therefore consider the members of your earthly body as dead to immorality, impurity, passion, evil desire, and greed, which amounts to idolatry. 6 For it is because of these things that the wrath of God will come upon the sons of disobedience, 7 and in them you also once walked, when you were living in them. 8 But now you also, put them all aside: anger, wrath, malice, slander, and abusive speech from your mouth. 9 Do not lie to one another, since you laid aside the old self with its evil practices, 10 and have put on the new self who is being renewed to a true knowledge according to the image of the One who created him— 11 a renewal in which there is no distinction between Greek and Jew, circumcised and uncircumcised, barbarian, Scythian, slave and freeman, but Christ is all, and in all.</a:t>
            </a:r>
          </a:p>
          <a:p>
            <a:pPr algn="ctr"/>
            <a:r>
              <a:rPr lang="en-US" sz="2800" b="1" dirty="0"/>
              <a:t>Col. 3:1-11</a:t>
            </a:r>
          </a:p>
        </p:txBody>
      </p:sp>
    </p:spTree>
    <p:extLst>
      <p:ext uri="{BB962C8B-B14F-4D97-AF65-F5344CB8AC3E}">
        <p14:creationId xmlns:p14="http://schemas.microsoft.com/office/powerpoint/2010/main" val="3542874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466164" y="2767281"/>
            <a:ext cx="11259671" cy="1323439"/>
          </a:xfrm>
          <a:prstGeom prst="rect">
            <a:avLst/>
          </a:prstGeom>
          <a:noFill/>
        </p:spPr>
        <p:txBody>
          <a:bodyPr wrap="square" rtlCol="0">
            <a:spAutoFit/>
          </a:bodyPr>
          <a:lstStyle/>
          <a:p>
            <a:pPr algn="ctr"/>
            <a:r>
              <a:rPr lang="en-US" sz="4000" b="1" dirty="0"/>
              <a:t>Discipleship is learning how to remain dependent upon Jesus, no matter what happens. </a:t>
            </a:r>
          </a:p>
        </p:txBody>
      </p:sp>
    </p:spTree>
    <p:extLst>
      <p:ext uri="{BB962C8B-B14F-4D97-AF65-F5344CB8AC3E}">
        <p14:creationId xmlns:p14="http://schemas.microsoft.com/office/powerpoint/2010/main" val="4242083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59979" y="1843951"/>
            <a:ext cx="11872043" cy="3170099"/>
          </a:xfrm>
          <a:prstGeom prst="rect">
            <a:avLst/>
          </a:prstGeom>
          <a:noFill/>
        </p:spPr>
        <p:txBody>
          <a:bodyPr wrap="square" rtlCol="0">
            <a:spAutoFit/>
          </a:bodyPr>
          <a:lstStyle/>
          <a:p>
            <a:pPr algn="ctr"/>
            <a:r>
              <a:rPr lang="en-US" sz="4000" b="1" dirty="0"/>
              <a:t>“There is only one relationship that matters, and that is your personal relationship to a personal Redeemer and Lord. Let everything else go, but maintain that at all cost, and God will fulfill His purpose through your life.” </a:t>
            </a:r>
            <a:r>
              <a:rPr lang="en-US" sz="4000" dirty="0"/>
              <a:t>Oswald Chambers</a:t>
            </a:r>
          </a:p>
        </p:txBody>
      </p:sp>
    </p:spTree>
    <p:extLst>
      <p:ext uri="{BB962C8B-B14F-4D97-AF65-F5344CB8AC3E}">
        <p14:creationId xmlns:p14="http://schemas.microsoft.com/office/powerpoint/2010/main" val="1780984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59979" y="2459504"/>
            <a:ext cx="11872043" cy="1938992"/>
          </a:xfrm>
          <a:prstGeom prst="rect">
            <a:avLst/>
          </a:prstGeom>
          <a:noFill/>
        </p:spPr>
        <p:txBody>
          <a:bodyPr wrap="square" rtlCol="0">
            <a:spAutoFit/>
          </a:bodyPr>
          <a:lstStyle/>
          <a:p>
            <a:pPr algn="ctr"/>
            <a:r>
              <a:rPr lang="en-US" sz="4000" b="1" dirty="0"/>
              <a:t>"I looked away to Jesus and the dove of peace filled my soul, I looked to the dove of peace and he flew away." </a:t>
            </a:r>
            <a:r>
              <a:rPr lang="en-US" sz="4000" dirty="0"/>
              <a:t>C.H. Spurgeon </a:t>
            </a:r>
          </a:p>
        </p:txBody>
      </p:sp>
    </p:spTree>
    <p:extLst>
      <p:ext uri="{BB962C8B-B14F-4D97-AF65-F5344CB8AC3E}">
        <p14:creationId xmlns:p14="http://schemas.microsoft.com/office/powerpoint/2010/main" val="2570652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159979" y="582067"/>
            <a:ext cx="11872043" cy="5693866"/>
          </a:xfrm>
          <a:prstGeom prst="rect">
            <a:avLst/>
          </a:prstGeom>
          <a:noFill/>
        </p:spPr>
        <p:txBody>
          <a:bodyPr wrap="square" rtlCol="0">
            <a:spAutoFit/>
          </a:bodyPr>
          <a:lstStyle/>
          <a:p>
            <a:pPr algn="ctr"/>
            <a:r>
              <a:rPr lang="en-US" sz="2800" b="1" dirty="0"/>
              <a:t>New Motives</a:t>
            </a:r>
          </a:p>
          <a:p>
            <a:pPr algn="ctr"/>
            <a:endParaRPr lang="en-US" sz="2800" b="1" dirty="0"/>
          </a:p>
          <a:p>
            <a:pPr algn="ctr"/>
            <a:r>
              <a:rPr lang="en-US" sz="2800" b="1" dirty="0"/>
              <a:t> So, as those who have been chosen of God, holy and beloved, put on a heart of compassion, kindness, humility, gentleness and patience; bearing with one another, and forgiving each other, whoever has a complaint against anyone; just as the Lord forgave you, so also should you. Beyond all these things put on love, which is the perfect bond of unity. Let the peace of Christ rule in your hearts, to which indeed you were called in one body; and be thankful. Let the word of Christ richly dwell within you, with all wisdom teaching and admonishing one another with psalms and hymns and spiritual songs, singing with thankfulness in your hearts to God. Whatever you do in word or deed, do all in the name of the Lord Jesus, giving thanks through Him to God the Father. Col. 3:12-17</a:t>
            </a:r>
          </a:p>
        </p:txBody>
      </p:sp>
    </p:spTree>
    <p:extLst>
      <p:ext uri="{BB962C8B-B14F-4D97-AF65-F5344CB8AC3E}">
        <p14:creationId xmlns:p14="http://schemas.microsoft.com/office/powerpoint/2010/main" val="1886334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367171"/>
            <a:ext cx="10750515" cy="2123658"/>
          </a:xfrm>
          <a:prstGeom prst="rect">
            <a:avLst/>
          </a:prstGeom>
          <a:noFill/>
        </p:spPr>
        <p:txBody>
          <a:bodyPr wrap="square" rtlCol="0">
            <a:spAutoFit/>
          </a:bodyPr>
          <a:lstStyle/>
          <a:p>
            <a:pPr algn="ctr"/>
            <a:r>
              <a:rPr lang="en-US" sz="4400" b="1" dirty="0"/>
              <a:t>The origin of our Christian life is more important than its content. If the origin is right, the content will be right.</a:t>
            </a:r>
          </a:p>
        </p:txBody>
      </p:sp>
    </p:spTree>
    <p:extLst>
      <p:ext uri="{BB962C8B-B14F-4D97-AF65-F5344CB8AC3E}">
        <p14:creationId xmlns:p14="http://schemas.microsoft.com/office/powerpoint/2010/main" val="4195360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3044280"/>
            <a:ext cx="10750515" cy="769441"/>
          </a:xfrm>
          <a:prstGeom prst="rect">
            <a:avLst/>
          </a:prstGeom>
          <a:noFill/>
        </p:spPr>
        <p:txBody>
          <a:bodyPr wrap="square" rtlCol="0">
            <a:spAutoFit/>
          </a:bodyPr>
          <a:lstStyle/>
          <a:p>
            <a:pPr algn="ctr"/>
            <a:r>
              <a:rPr lang="en-US" sz="4400" b="1" dirty="0"/>
              <a:t>Holy: “Set apart to” </a:t>
            </a:r>
          </a:p>
        </p:txBody>
      </p:sp>
    </p:spTree>
    <p:extLst>
      <p:ext uri="{BB962C8B-B14F-4D97-AF65-F5344CB8AC3E}">
        <p14:creationId xmlns:p14="http://schemas.microsoft.com/office/powerpoint/2010/main" val="31309347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chiefer">
  <a:themeElements>
    <a:clrScheme name="Schiefer">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chiefer">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chiefer">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Schiefer</Template>
  <TotalTime>0</TotalTime>
  <Words>866</Words>
  <Application>Microsoft Office PowerPoint</Application>
  <PresentationFormat>Breitbild</PresentationFormat>
  <Paragraphs>25</Paragraphs>
  <Slides>17</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17</vt:i4>
      </vt:variant>
    </vt:vector>
  </HeadingPairs>
  <TitlesOfParts>
    <vt:vector size="20" baseType="lpstr">
      <vt:lpstr>Calisto MT</vt:lpstr>
      <vt:lpstr>Wingdings 2</vt:lpstr>
      <vt:lpstr>Schiefer</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Peter</dc:creator>
  <cp:lastModifiedBy>Peter Reid</cp:lastModifiedBy>
  <cp:revision>34</cp:revision>
  <dcterms:created xsi:type="dcterms:W3CDTF">2018-08-06T12:24:21Z</dcterms:created>
  <dcterms:modified xsi:type="dcterms:W3CDTF">2025-10-02T12:26:58Z</dcterms:modified>
</cp:coreProperties>
</file>