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7" r:id="rId2"/>
    <p:sldId id="258" r:id="rId3"/>
    <p:sldId id="259" r:id="rId4"/>
    <p:sldId id="261" r:id="rId5"/>
    <p:sldId id="263" r:id="rId6"/>
    <p:sldId id="262" r:id="rId7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4" autoAdjust="0"/>
    <p:restoredTop sz="94660"/>
  </p:normalViewPr>
  <p:slideViewPr>
    <p:cSldViewPr>
      <p:cViewPr varScale="1">
        <p:scale>
          <a:sx n="105" d="100"/>
          <a:sy n="105" d="100"/>
        </p:scale>
        <p:origin x="182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C82BFA-13FE-4E4D-A78F-E43FF1CCE410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1913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C82BFA-13FE-4E4D-A78F-E43FF1CCE410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9161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C82BFA-13FE-4E4D-A78F-E43FF1CCE410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8086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C82BFA-13FE-4E4D-A78F-E43FF1CCE410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0192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C82BFA-13FE-4E4D-A78F-E43FF1CCE410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5292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C82BFA-13FE-4E4D-A78F-E43FF1CCE410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2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C82BFA-13FE-4E4D-A78F-E43FF1CCE410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2788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C82BFA-13FE-4E4D-A78F-E43FF1CCE410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9066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C82BFA-13FE-4E4D-A78F-E43FF1CCE410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0539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C82BFA-13FE-4E4D-A78F-E43FF1CCE410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6798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C82BFA-13FE-4E4D-A78F-E43FF1CCE410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507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1C82BFA-13FE-4E4D-A78F-E43FF1CCE410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3097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95536" y="1196752"/>
            <a:ext cx="7632848" cy="1470025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br>
              <a:rPr lang="en-US" sz="4000" b="1" i="1" dirty="0"/>
            </a:br>
            <a:r>
              <a:rPr lang="en-US" sz="4000" b="1" dirty="0">
                <a:latin typeface="Bernard MT Condensed" panose="02050806060905020404" pitchFamily="18" charset="0"/>
              </a:rPr>
              <a:t>Jesus raises Lazarus from the dead</a:t>
            </a:r>
            <a:br>
              <a:rPr lang="de-DE" sz="4000" dirty="0">
                <a:latin typeface="Bernard MT Condensed" panose="02050806060905020404" pitchFamily="18" charset="0"/>
              </a:rPr>
            </a:br>
            <a:r>
              <a:rPr lang="en-US" sz="4000" b="1" dirty="0">
                <a:latin typeface="Bernard MT Condensed" panose="02050806060905020404" pitchFamily="18" charset="0"/>
              </a:rPr>
              <a:t>Jn. 11:1-57</a:t>
            </a:r>
            <a:br>
              <a:rPr lang="de-DE" sz="5400" dirty="0"/>
            </a:br>
            <a:endParaRPr lang="en-CA" sz="5400" dirty="0">
              <a:latin typeface="Stencil" panose="040409050D08020204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710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31640" y="2090172"/>
            <a:ext cx="6624736" cy="26776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de-DE" sz="2800" b="1" dirty="0">
                <a:latin typeface="Bernard MT Condensed" panose="02050806060905020404" pitchFamily="18" charset="0"/>
              </a:rPr>
              <a:t>Vs. 1-16</a:t>
            </a:r>
          </a:p>
          <a:p>
            <a:pPr algn="ctr"/>
            <a:endParaRPr lang="de-DE" sz="2800" dirty="0">
              <a:latin typeface="Bernard MT Condensed" panose="02050806060905020404" pitchFamily="18" charset="0"/>
            </a:endParaRPr>
          </a:p>
          <a:p>
            <a:pPr algn="ctr"/>
            <a:r>
              <a:rPr lang="en-US" sz="2800" b="1" dirty="0">
                <a:latin typeface="Bernard MT Condensed" panose="02050806060905020404" pitchFamily="18" charset="0"/>
              </a:rPr>
              <a:t>Jesus was silent, but not deaf </a:t>
            </a:r>
          </a:p>
          <a:p>
            <a:pPr algn="ctr"/>
            <a:endParaRPr lang="de-DE" sz="2800" dirty="0">
              <a:latin typeface="Bernard MT Condensed" panose="02050806060905020404" pitchFamily="18" charset="0"/>
            </a:endParaRPr>
          </a:p>
          <a:p>
            <a:pPr algn="ctr"/>
            <a:r>
              <a:rPr lang="en-US" sz="2800" b="1" dirty="0">
                <a:latin typeface="Bernard MT Condensed" panose="02050806060905020404" pitchFamily="18" charset="0"/>
              </a:rPr>
              <a:t>Jesus was inactive, but not indifferent</a:t>
            </a:r>
            <a:endParaRPr lang="de-DE" sz="2800" dirty="0">
              <a:latin typeface="Bernard MT Condensed" panose="02050806060905020404" pitchFamily="18" charset="0"/>
            </a:endParaRPr>
          </a:p>
          <a:p>
            <a:pPr algn="ctr"/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616577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31640" y="1874729"/>
            <a:ext cx="6624736" cy="310854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latin typeface="Bernard MT Condensed" panose="02050806060905020404" pitchFamily="18" charset="0"/>
              </a:rPr>
              <a:t>Vs. 17-29</a:t>
            </a:r>
          </a:p>
          <a:p>
            <a:pPr algn="ctr"/>
            <a:endParaRPr lang="en-US" sz="2800" b="1" dirty="0">
              <a:latin typeface="Bernard MT Condensed" panose="02050806060905020404" pitchFamily="18" charset="0"/>
            </a:endParaRPr>
          </a:p>
          <a:p>
            <a:pPr algn="ctr"/>
            <a:r>
              <a:rPr lang="en-US" sz="2800" b="1" dirty="0">
                <a:latin typeface="Bernard MT Condensed" panose="02050806060905020404" pitchFamily="18" charset="0"/>
              </a:rPr>
              <a:t>Learn to believe the best about God, and not assume the worst about Him. </a:t>
            </a:r>
          </a:p>
          <a:p>
            <a:pPr algn="ctr"/>
            <a:endParaRPr lang="en-US" sz="2800" b="1" dirty="0">
              <a:latin typeface="Bernard MT Condensed" panose="02050806060905020404" pitchFamily="18" charset="0"/>
            </a:endParaRPr>
          </a:p>
          <a:p>
            <a:pPr algn="ctr"/>
            <a:r>
              <a:rPr lang="en-US" sz="2800" b="1" dirty="0">
                <a:latin typeface="Bernard MT Condensed" panose="02050806060905020404" pitchFamily="18" charset="0"/>
              </a:rPr>
              <a:t>The most important moment in our Christian lives is right now.</a:t>
            </a:r>
            <a:endParaRPr lang="en-CA" sz="2800" b="1" dirty="0"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777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31640" y="1474619"/>
            <a:ext cx="6624736" cy="390876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3600" b="1" dirty="0">
                <a:latin typeface="Bernard MT Condensed" panose="02050806060905020404" pitchFamily="18" charset="0"/>
              </a:rPr>
              <a:t>Vs. 30-44 </a:t>
            </a:r>
          </a:p>
          <a:p>
            <a:pPr algn="ctr"/>
            <a:endParaRPr lang="en-US" sz="3600" b="1" dirty="0">
              <a:latin typeface="Bernard MT Condensed" panose="02050806060905020404" pitchFamily="18" charset="0"/>
            </a:endParaRPr>
          </a:p>
          <a:p>
            <a:pPr algn="ctr"/>
            <a:r>
              <a:rPr lang="en-US" sz="3600" b="1" dirty="0">
                <a:latin typeface="Bernard MT Condensed" panose="02050806060905020404" pitchFamily="18" charset="0"/>
              </a:rPr>
              <a:t>Death precedes Resurrection.</a:t>
            </a:r>
          </a:p>
          <a:p>
            <a:pPr algn="ctr"/>
            <a:endParaRPr lang="en-US" sz="3600" b="1" dirty="0">
              <a:latin typeface="Bernard MT Condensed" panose="02050806060905020404" pitchFamily="18" charset="0"/>
            </a:endParaRPr>
          </a:p>
          <a:p>
            <a:pPr algn="ctr"/>
            <a:r>
              <a:rPr lang="en-US" sz="3600" b="1" dirty="0">
                <a:latin typeface="Bernard MT Condensed" panose="02050806060905020404" pitchFamily="18" charset="0"/>
              </a:rPr>
              <a:t>God let’s weak Christians die. </a:t>
            </a:r>
          </a:p>
          <a:p>
            <a:pPr algn="ctr"/>
            <a:endParaRPr lang="en-US" sz="3600" b="1" dirty="0">
              <a:latin typeface="Bernard MT Condensed" panose="02050806060905020404" pitchFamily="18" charset="0"/>
            </a:endParaRPr>
          </a:p>
          <a:p>
            <a:pPr algn="ctr"/>
            <a:r>
              <a:rPr lang="en-CA" sz="3200" dirty="0">
                <a:latin typeface="Bernard MT Condensed" panose="02050806060905020404" pitchFamily="18" charset="0"/>
              </a:rPr>
              <a:t>2Cor. 1:8-9; Phil. 3:7-11; Rom. 5:8-10</a:t>
            </a:r>
            <a:endParaRPr lang="de-DE" sz="3200" dirty="0"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079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BCE213-9F67-FBC0-AD87-1E8424DE6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B4F4D01-A315-8DDB-5D33-CD35E7182B00}"/>
              </a:ext>
            </a:extLst>
          </p:cNvPr>
          <p:cNvSpPr txBox="1"/>
          <p:nvPr/>
        </p:nvSpPr>
        <p:spPr>
          <a:xfrm>
            <a:off x="1331640" y="2028617"/>
            <a:ext cx="6624736" cy="28007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4400" dirty="0">
                <a:latin typeface="Bernard MT Condensed" panose="02050806060905020404" pitchFamily="18" charset="0"/>
              </a:rPr>
              <a:t>The greatest discovery Lazarus ever made in the Christian life was made in his grave. </a:t>
            </a:r>
            <a:endParaRPr lang="de-DE" sz="4400" dirty="0"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5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31640" y="551289"/>
            <a:ext cx="6624736" cy="575542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en-US" sz="3600" b="1" dirty="0">
              <a:latin typeface="Bernard MT Condensed" panose="02050806060905020404" pitchFamily="18" charset="0"/>
            </a:endParaRPr>
          </a:p>
          <a:p>
            <a:pPr algn="ctr"/>
            <a:r>
              <a:rPr lang="en-US" sz="3600" b="1" dirty="0">
                <a:latin typeface="Bernard MT Condensed" panose="02050806060905020404" pitchFamily="18" charset="0"/>
              </a:rPr>
              <a:t>Lessons from this sign:</a:t>
            </a:r>
          </a:p>
          <a:p>
            <a:pPr algn="ctr"/>
            <a:endParaRPr lang="en-US" sz="3600" b="1" dirty="0">
              <a:latin typeface="Bernard MT Condensed" panose="02050806060905020404" pitchFamily="18" charset="0"/>
            </a:endParaRPr>
          </a:p>
          <a:p>
            <a:pPr marL="742950" indent="-742950" algn="ctr">
              <a:buAutoNum type="arabicPeriod"/>
            </a:pPr>
            <a:r>
              <a:rPr lang="en-US" sz="3200" dirty="0">
                <a:latin typeface="Bernard MT Condensed" panose="02050806060905020404" pitchFamily="18" charset="0"/>
              </a:rPr>
              <a:t>The greatest blessing God can give to a man is the knowledge of his own destitution. </a:t>
            </a:r>
          </a:p>
          <a:p>
            <a:pPr marL="742950" indent="-742950" algn="ctr">
              <a:buAutoNum type="arabicPeriod"/>
            </a:pPr>
            <a:r>
              <a:rPr lang="en-US" sz="3200" dirty="0">
                <a:latin typeface="Bernard MT Condensed" panose="02050806060905020404" pitchFamily="18" charset="0"/>
              </a:rPr>
              <a:t>The death of my self-effort precedes the working of His Life.</a:t>
            </a:r>
          </a:p>
          <a:p>
            <a:pPr marL="742950" indent="-742950" algn="ctr">
              <a:buAutoNum type="arabicPeriod"/>
            </a:pPr>
            <a:r>
              <a:rPr lang="en-US" sz="3200" dirty="0">
                <a:latin typeface="Bernard MT Condensed" panose="02050806060905020404" pitchFamily="18" charset="0"/>
              </a:rPr>
              <a:t>The Christian life is not an improved life, it’s an exchanged life. </a:t>
            </a:r>
          </a:p>
          <a:p>
            <a:pPr marL="742950" indent="-742950" algn="ctr">
              <a:buAutoNum type="arabicPeriod"/>
            </a:pPr>
            <a:endParaRPr lang="en-US" sz="3600" b="1" dirty="0"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0778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148</Words>
  <Application>Microsoft Office PowerPoint</Application>
  <PresentationFormat>Bildschirmpräsentation (4:3)</PresentationFormat>
  <Paragraphs>25</Paragraphs>
  <Slides>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</vt:i4>
      </vt:variant>
    </vt:vector>
  </HeadingPairs>
  <TitlesOfParts>
    <vt:vector size="12" baseType="lpstr">
      <vt:lpstr>Arial</vt:lpstr>
      <vt:lpstr>Bernard MT Condensed</vt:lpstr>
      <vt:lpstr>Calibri</vt:lpstr>
      <vt:lpstr>Garamond</vt:lpstr>
      <vt:lpstr>Stencil</vt:lpstr>
      <vt:lpstr>Office Theme</vt:lpstr>
      <vt:lpstr> Jesus raises Lazarus from the dead Jn. 11:1-57 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Bodenseehof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Insights into the Apostle John</dc:title>
  <dc:creator>peter</dc:creator>
  <cp:lastModifiedBy>Peter Reid</cp:lastModifiedBy>
  <cp:revision>16</cp:revision>
  <dcterms:created xsi:type="dcterms:W3CDTF">2007-01-15T13:46:53Z</dcterms:created>
  <dcterms:modified xsi:type="dcterms:W3CDTF">2026-01-19T16:01:44Z</dcterms:modified>
</cp:coreProperties>
</file>