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72" r:id="rId5"/>
    <p:sldId id="259" r:id="rId6"/>
    <p:sldId id="258" r:id="rId7"/>
    <p:sldId id="261" r:id="rId8"/>
    <p:sldId id="260" r:id="rId9"/>
    <p:sldId id="276" r:id="rId10"/>
    <p:sldId id="270" r:id="rId11"/>
    <p:sldId id="279" r:id="rId12"/>
    <p:sldId id="280" r:id="rId13"/>
    <p:sldId id="282" r:id="rId14"/>
    <p:sldId id="315" r:id="rId15"/>
    <p:sldId id="28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568F54-6965-4A9E-B4F4-AF7D6B315912}" v="1" dt="2026-01-19T15:27:46.4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11" d="100"/>
          <a:sy n="111" d="100"/>
        </p:scale>
        <p:origin x="4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en-US"/>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a:p>
        </p:txBody>
      </p:sp>
      <p:sp>
        <p:nvSpPr>
          <p:cNvPr id="4" name="Datumsplatzhalter 3"/>
          <p:cNvSpPr>
            <a:spLocks noGrp="1"/>
          </p:cNvSpPr>
          <p:nvPr>
            <p:ph type="dt" sz="half" idx="10"/>
          </p:nvPr>
        </p:nvSpPr>
        <p:spPr/>
        <p:txBody>
          <a:bodyPr/>
          <a:lstStyle/>
          <a:p>
            <a:fld id="{4AD7A919-C3C1-4880-B8E5-200C72525D90}" type="datetimeFigureOut">
              <a:rPr lang="en-US" smtClean="0"/>
              <a:t>1/19/2026</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AF9A8AAF-1529-428C-A25C-BE2AC3880C39}" type="slidenum">
              <a:rPr lang="en-US" smtClean="0"/>
              <a:t>‹Nr.›</a:t>
            </a:fld>
            <a:endParaRPr lang="en-US"/>
          </a:p>
        </p:txBody>
      </p:sp>
    </p:spTree>
    <p:extLst>
      <p:ext uri="{BB962C8B-B14F-4D97-AF65-F5344CB8AC3E}">
        <p14:creationId xmlns:p14="http://schemas.microsoft.com/office/powerpoint/2010/main" val="1435703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10"/>
          </p:nvPr>
        </p:nvSpPr>
        <p:spPr/>
        <p:txBody>
          <a:bodyPr/>
          <a:lstStyle/>
          <a:p>
            <a:fld id="{4AD7A919-C3C1-4880-B8E5-200C72525D90}" type="datetimeFigureOut">
              <a:rPr lang="en-US" smtClean="0"/>
              <a:t>1/19/2026</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AF9A8AAF-1529-428C-A25C-BE2AC3880C39}" type="slidenum">
              <a:rPr lang="en-US" smtClean="0"/>
              <a:t>‹Nr.›</a:t>
            </a:fld>
            <a:endParaRPr lang="en-US"/>
          </a:p>
        </p:txBody>
      </p:sp>
    </p:spTree>
    <p:extLst>
      <p:ext uri="{BB962C8B-B14F-4D97-AF65-F5344CB8AC3E}">
        <p14:creationId xmlns:p14="http://schemas.microsoft.com/office/powerpoint/2010/main" val="4058898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endParaRPr lang="en-US"/>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10"/>
          </p:nvPr>
        </p:nvSpPr>
        <p:spPr/>
        <p:txBody>
          <a:bodyPr/>
          <a:lstStyle/>
          <a:p>
            <a:fld id="{4AD7A919-C3C1-4880-B8E5-200C72525D90}" type="datetimeFigureOut">
              <a:rPr lang="en-US" smtClean="0"/>
              <a:t>1/19/2026</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AF9A8AAF-1529-428C-A25C-BE2AC3880C39}" type="slidenum">
              <a:rPr lang="en-US" smtClean="0"/>
              <a:t>‹Nr.›</a:t>
            </a:fld>
            <a:endParaRPr lang="en-US"/>
          </a:p>
        </p:txBody>
      </p:sp>
    </p:spTree>
    <p:extLst>
      <p:ext uri="{BB962C8B-B14F-4D97-AF65-F5344CB8AC3E}">
        <p14:creationId xmlns:p14="http://schemas.microsoft.com/office/powerpoint/2010/main" val="4155159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10"/>
          </p:nvPr>
        </p:nvSpPr>
        <p:spPr/>
        <p:txBody>
          <a:bodyPr/>
          <a:lstStyle/>
          <a:p>
            <a:fld id="{4AD7A919-C3C1-4880-B8E5-200C72525D90}" type="datetimeFigureOut">
              <a:rPr lang="en-US" smtClean="0"/>
              <a:t>1/19/2026</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AF9A8AAF-1529-428C-A25C-BE2AC3880C39}" type="slidenum">
              <a:rPr lang="en-US" smtClean="0"/>
              <a:t>‹Nr.›</a:t>
            </a:fld>
            <a:endParaRPr lang="en-US"/>
          </a:p>
        </p:txBody>
      </p:sp>
    </p:spTree>
    <p:extLst>
      <p:ext uri="{BB962C8B-B14F-4D97-AF65-F5344CB8AC3E}">
        <p14:creationId xmlns:p14="http://schemas.microsoft.com/office/powerpoint/2010/main" val="740753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en-US"/>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4AD7A919-C3C1-4880-B8E5-200C72525D90}" type="datetimeFigureOut">
              <a:rPr lang="en-US" smtClean="0"/>
              <a:t>1/19/2026</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AF9A8AAF-1529-428C-A25C-BE2AC3880C39}" type="slidenum">
              <a:rPr lang="en-US" smtClean="0"/>
              <a:t>‹Nr.›</a:t>
            </a:fld>
            <a:endParaRPr lang="en-US"/>
          </a:p>
        </p:txBody>
      </p:sp>
    </p:spTree>
    <p:extLst>
      <p:ext uri="{BB962C8B-B14F-4D97-AF65-F5344CB8AC3E}">
        <p14:creationId xmlns:p14="http://schemas.microsoft.com/office/powerpoint/2010/main" val="3607594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umsplatzhalter 4"/>
          <p:cNvSpPr>
            <a:spLocks noGrp="1"/>
          </p:cNvSpPr>
          <p:nvPr>
            <p:ph type="dt" sz="half" idx="10"/>
          </p:nvPr>
        </p:nvSpPr>
        <p:spPr/>
        <p:txBody>
          <a:bodyPr/>
          <a:lstStyle/>
          <a:p>
            <a:fld id="{4AD7A919-C3C1-4880-B8E5-200C72525D90}" type="datetimeFigureOut">
              <a:rPr lang="en-US" smtClean="0"/>
              <a:t>1/19/2026</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AF9A8AAF-1529-428C-A25C-BE2AC3880C39}" type="slidenum">
              <a:rPr lang="en-US" smtClean="0"/>
              <a:t>‹Nr.›</a:t>
            </a:fld>
            <a:endParaRPr lang="en-US"/>
          </a:p>
        </p:txBody>
      </p:sp>
    </p:spTree>
    <p:extLst>
      <p:ext uri="{BB962C8B-B14F-4D97-AF65-F5344CB8AC3E}">
        <p14:creationId xmlns:p14="http://schemas.microsoft.com/office/powerpoint/2010/main" val="973107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endParaRPr lang="en-US"/>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umsplatzhalter 6"/>
          <p:cNvSpPr>
            <a:spLocks noGrp="1"/>
          </p:cNvSpPr>
          <p:nvPr>
            <p:ph type="dt" sz="half" idx="10"/>
          </p:nvPr>
        </p:nvSpPr>
        <p:spPr/>
        <p:txBody>
          <a:bodyPr/>
          <a:lstStyle/>
          <a:p>
            <a:fld id="{4AD7A919-C3C1-4880-B8E5-200C72525D90}" type="datetimeFigureOut">
              <a:rPr lang="en-US" smtClean="0"/>
              <a:t>1/19/2026</a:t>
            </a:fld>
            <a:endParaRPr lang="en-US"/>
          </a:p>
        </p:txBody>
      </p:sp>
      <p:sp>
        <p:nvSpPr>
          <p:cNvPr id="8" name="Fußzeilenplatzhalter 7"/>
          <p:cNvSpPr>
            <a:spLocks noGrp="1"/>
          </p:cNvSpPr>
          <p:nvPr>
            <p:ph type="ftr" sz="quarter" idx="11"/>
          </p:nvPr>
        </p:nvSpPr>
        <p:spPr/>
        <p:txBody>
          <a:bodyPr/>
          <a:lstStyle/>
          <a:p>
            <a:endParaRPr lang="en-US"/>
          </a:p>
        </p:txBody>
      </p:sp>
      <p:sp>
        <p:nvSpPr>
          <p:cNvPr id="9" name="Foliennummernplatzhalter 8"/>
          <p:cNvSpPr>
            <a:spLocks noGrp="1"/>
          </p:cNvSpPr>
          <p:nvPr>
            <p:ph type="sldNum" sz="quarter" idx="12"/>
          </p:nvPr>
        </p:nvSpPr>
        <p:spPr/>
        <p:txBody>
          <a:bodyPr/>
          <a:lstStyle/>
          <a:p>
            <a:fld id="{AF9A8AAF-1529-428C-A25C-BE2AC3880C39}" type="slidenum">
              <a:rPr lang="en-US" smtClean="0"/>
              <a:t>‹Nr.›</a:t>
            </a:fld>
            <a:endParaRPr lang="en-US"/>
          </a:p>
        </p:txBody>
      </p:sp>
    </p:spTree>
    <p:extLst>
      <p:ext uri="{BB962C8B-B14F-4D97-AF65-F5344CB8AC3E}">
        <p14:creationId xmlns:p14="http://schemas.microsoft.com/office/powerpoint/2010/main" val="4151325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Datumsplatzhalter 2"/>
          <p:cNvSpPr>
            <a:spLocks noGrp="1"/>
          </p:cNvSpPr>
          <p:nvPr>
            <p:ph type="dt" sz="half" idx="10"/>
          </p:nvPr>
        </p:nvSpPr>
        <p:spPr/>
        <p:txBody>
          <a:bodyPr/>
          <a:lstStyle/>
          <a:p>
            <a:fld id="{4AD7A919-C3C1-4880-B8E5-200C72525D90}" type="datetimeFigureOut">
              <a:rPr lang="en-US" smtClean="0"/>
              <a:t>1/19/2026</a:t>
            </a:fld>
            <a:endParaRPr lang="en-US"/>
          </a:p>
        </p:txBody>
      </p:sp>
      <p:sp>
        <p:nvSpPr>
          <p:cNvPr id="4" name="Fußzeilenplatzhalter 3"/>
          <p:cNvSpPr>
            <a:spLocks noGrp="1"/>
          </p:cNvSpPr>
          <p:nvPr>
            <p:ph type="ftr" sz="quarter" idx="11"/>
          </p:nvPr>
        </p:nvSpPr>
        <p:spPr/>
        <p:txBody>
          <a:bodyPr/>
          <a:lstStyle/>
          <a:p>
            <a:endParaRPr lang="en-US"/>
          </a:p>
        </p:txBody>
      </p:sp>
      <p:sp>
        <p:nvSpPr>
          <p:cNvPr id="5" name="Foliennummernplatzhalter 4"/>
          <p:cNvSpPr>
            <a:spLocks noGrp="1"/>
          </p:cNvSpPr>
          <p:nvPr>
            <p:ph type="sldNum" sz="quarter" idx="12"/>
          </p:nvPr>
        </p:nvSpPr>
        <p:spPr/>
        <p:txBody>
          <a:bodyPr/>
          <a:lstStyle/>
          <a:p>
            <a:fld id="{AF9A8AAF-1529-428C-A25C-BE2AC3880C39}" type="slidenum">
              <a:rPr lang="en-US" smtClean="0"/>
              <a:t>‹Nr.›</a:t>
            </a:fld>
            <a:endParaRPr lang="en-US"/>
          </a:p>
        </p:txBody>
      </p:sp>
    </p:spTree>
    <p:extLst>
      <p:ext uri="{BB962C8B-B14F-4D97-AF65-F5344CB8AC3E}">
        <p14:creationId xmlns:p14="http://schemas.microsoft.com/office/powerpoint/2010/main" val="1049330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AD7A919-C3C1-4880-B8E5-200C72525D90}" type="datetimeFigureOut">
              <a:rPr lang="en-US" smtClean="0"/>
              <a:t>1/19/2026</a:t>
            </a:fld>
            <a:endParaRPr lang="en-US"/>
          </a:p>
        </p:txBody>
      </p:sp>
      <p:sp>
        <p:nvSpPr>
          <p:cNvPr id="3" name="Fußzeilenplatzhalter 2"/>
          <p:cNvSpPr>
            <a:spLocks noGrp="1"/>
          </p:cNvSpPr>
          <p:nvPr>
            <p:ph type="ftr" sz="quarter" idx="11"/>
          </p:nvPr>
        </p:nvSpPr>
        <p:spPr/>
        <p:txBody>
          <a:bodyPr/>
          <a:lstStyle/>
          <a:p>
            <a:endParaRPr lang="en-US"/>
          </a:p>
        </p:txBody>
      </p:sp>
      <p:sp>
        <p:nvSpPr>
          <p:cNvPr id="4" name="Foliennummernplatzhalter 3"/>
          <p:cNvSpPr>
            <a:spLocks noGrp="1"/>
          </p:cNvSpPr>
          <p:nvPr>
            <p:ph type="sldNum" sz="quarter" idx="12"/>
          </p:nvPr>
        </p:nvSpPr>
        <p:spPr/>
        <p:txBody>
          <a:bodyPr/>
          <a:lstStyle/>
          <a:p>
            <a:fld id="{AF9A8AAF-1529-428C-A25C-BE2AC3880C39}" type="slidenum">
              <a:rPr lang="en-US" smtClean="0"/>
              <a:t>‹Nr.›</a:t>
            </a:fld>
            <a:endParaRPr lang="en-US"/>
          </a:p>
        </p:txBody>
      </p:sp>
    </p:spTree>
    <p:extLst>
      <p:ext uri="{BB962C8B-B14F-4D97-AF65-F5344CB8AC3E}">
        <p14:creationId xmlns:p14="http://schemas.microsoft.com/office/powerpoint/2010/main" val="3815341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4AD7A919-C3C1-4880-B8E5-200C72525D90}" type="datetimeFigureOut">
              <a:rPr lang="en-US" smtClean="0"/>
              <a:t>1/19/2026</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AF9A8AAF-1529-428C-A25C-BE2AC3880C39}" type="slidenum">
              <a:rPr lang="en-US" smtClean="0"/>
              <a:t>‹Nr.›</a:t>
            </a:fld>
            <a:endParaRPr lang="en-US"/>
          </a:p>
        </p:txBody>
      </p:sp>
    </p:spTree>
    <p:extLst>
      <p:ext uri="{BB962C8B-B14F-4D97-AF65-F5344CB8AC3E}">
        <p14:creationId xmlns:p14="http://schemas.microsoft.com/office/powerpoint/2010/main" val="2886607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en-US"/>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4AD7A919-C3C1-4880-B8E5-200C72525D90}" type="datetimeFigureOut">
              <a:rPr lang="en-US" smtClean="0"/>
              <a:t>1/19/2026</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AF9A8AAF-1529-428C-A25C-BE2AC3880C39}" type="slidenum">
              <a:rPr lang="en-US" smtClean="0"/>
              <a:t>‹Nr.›</a:t>
            </a:fld>
            <a:endParaRPr lang="en-US"/>
          </a:p>
        </p:txBody>
      </p:sp>
    </p:spTree>
    <p:extLst>
      <p:ext uri="{BB962C8B-B14F-4D97-AF65-F5344CB8AC3E}">
        <p14:creationId xmlns:p14="http://schemas.microsoft.com/office/powerpoint/2010/main" val="1090319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en-US"/>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D7A919-C3C1-4880-B8E5-200C72525D90}" type="datetimeFigureOut">
              <a:rPr lang="en-US" smtClean="0"/>
              <a:t>1/19/2026</a:t>
            </a:fld>
            <a:endParaRPr lang="en-US"/>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9A8AAF-1529-428C-A25C-BE2AC3880C39}" type="slidenum">
              <a:rPr lang="en-US" smtClean="0"/>
              <a:t>‹Nr.›</a:t>
            </a:fld>
            <a:endParaRPr lang="en-US"/>
          </a:p>
        </p:txBody>
      </p:sp>
    </p:spTree>
    <p:extLst>
      <p:ext uri="{BB962C8B-B14F-4D97-AF65-F5344CB8AC3E}">
        <p14:creationId xmlns:p14="http://schemas.microsoft.com/office/powerpoint/2010/main" val="2623985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1524000" y="2618166"/>
            <a:ext cx="9144000" cy="1621669"/>
          </a:xfrm>
        </p:spPr>
        <p:txBody>
          <a:bodyPr>
            <a:noAutofit/>
          </a:bodyPr>
          <a:lstStyle/>
          <a:p>
            <a:r>
              <a:rPr lang="de-DE" sz="4800" b="1" dirty="0"/>
              <a:t>The </a:t>
            </a:r>
            <a:r>
              <a:rPr lang="de-DE" sz="4800" b="1" dirty="0" err="1"/>
              <a:t>Upper</a:t>
            </a:r>
            <a:r>
              <a:rPr lang="de-DE" sz="4800" b="1" dirty="0"/>
              <a:t> </a:t>
            </a:r>
            <a:r>
              <a:rPr lang="de-DE" sz="4800" b="1" dirty="0" err="1"/>
              <a:t>Room</a:t>
            </a:r>
            <a:r>
              <a:rPr lang="de-DE" sz="4800" b="1" dirty="0"/>
              <a:t> </a:t>
            </a:r>
            <a:r>
              <a:rPr lang="de-DE" sz="4800" b="1" dirty="0" err="1"/>
              <a:t>Discourse</a:t>
            </a:r>
            <a:endParaRPr lang="de-DE" sz="4800" b="1" dirty="0"/>
          </a:p>
          <a:p>
            <a:r>
              <a:rPr lang="de-DE" sz="4800" b="1" dirty="0" err="1"/>
              <a:t>Jn</a:t>
            </a:r>
            <a:r>
              <a:rPr lang="de-DE" sz="4800" b="1" dirty="0"/>
              <a:t>. 13-17</a:t>
            </a:r>
            <a:endParaRPr lang="en-US" sz="4800" b="1" dirty="0"/>
          </a:p>
        </p:txBody>
      </p:sp>
    </p:spTree>
    <p:extLst>
      <p:ext uri="{BB962C8B-B14F-4D97-AF65-F5344CB8AC3E}">
        <p14:creationId xmlns:p14="http://schemas.microsoft.com/office/powerpoint/2010/main" val="1681000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705725"/>
            <a:ext cx="10750515" cy="1446550"/>
          </a:xfrm>
          <a:prstGeom prst="rect">
            <a:avLst/>
          </a:prstGeom>
          <a:noFill/>
        </p:spPr>
        <p:txBody>
          <a:bodyPr wrap="square" rtlCol="0">
            <a:spAutoFit/>
          </a:bodyPr>
          <a:lstStyle/>
          <a:p>
            <a:pPr algn="ctr"/>
            <a:r>
              <a:rPr lang="en-US" sz="4400" b="1" dirty="0"/>
              <a:t>I am the way</a:t>
            </a:r>
          </a:p>
          <a:p>
            <a:pPr algn="ctr"/>
            <a:r>
              <a:rPr lang="en-US" sz="4400" b="1" dirty="0"/>
              <a:t>Acts 4:12</a:t>
            </a:r>
          </a:p>
        </p:txBody>
      </p:sp>
    </p:spTree>
    <p:extLst>
      <p:ext uri="{BB962C8B-B14F-4D97-AF65-F5344CB8AC3E}">
        <p14:creationId xmlns:p14="http://schemas.microsoft.com/office/powerpoint/2010/main" val="2933917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05844" y="2705725"/>
            <a:ext cx="11180313" cy="1446550"/>
          </a:xfrm>
          <a:prstGeom prst="rect">
            <a:avLst/>
          </a:prstGeom>
          <a:noFill/>
        </p:spPr>
        <p:txBody>
          <a:bodyPr wrap="square" rtlCol="0">
            <a:spAutoFit/>
          </a:bodyPr>
          <a:lstStyle/>
          <a:p>
            <a:pPr algn="ctr"/>
            <a:r>
              <a:rPr lang="en-US" sz="4400" b="1" dirty="0"/>
              <a:t>I am the truth</a:t>
            </a:r>
          </a:p>
          <a:p>
            <a:pPr algn="ctr"/>
            <a:r>
              <a:rPr lang="en-US" sz="4400" b="1" dirty="0"/>
              <a:t>Heb. 1:1-3</a:t>
            </a:r>
          </a:p>
        </p:txBody>
      </p:sp>
    </p:spTree>
    <p:extLst>
      <p:ext uri="{BB962C8B-B14F-4D97-AF65-F5344CB8AC3E}">
        <p14:creationId xmlns:p14="http://schemas.microsoft.com/office/powerpoint/2010/main" val="3119143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4B71E-28F7-4E28-8772-F29072FD837F}"/>
            </a:ext>
          </a:extLst>
        </p:cNvPr>
        <p:cNvGrpSpPr/>
        <p:nvPr/>
      </p:nvGrpSpPr>
      <p:grpSpPr>
        <a:xfrm>
          <a:off x="0" y="0"/>
          <a:ext cx="0" cy="0"/>
          <a:chOff x="0" y="0"/>
          <a:chExt cx="0" cy="0"/>
        </a:xfrm>
      </p:grpSpPr>
      <p:sp>
        <p:nvSpPr>
          <p:cNvPr id="5" name="Textfeld 4">
            <a:extLst>
              <a:ext uri="{FF2B5EF4-FFF2-40B4-BE49-F238E27FC236}">
                <a16:creationId xmlns:a16="http://schemas.microsoft.com/office/drawing/2014/main" id="{49457D5A-239A-D308-22DD-2C8F9C3C9FA4}"/>
              </a:ext>
            </a:extLst>
          </p:cNvPr>
          <p:cNvSpPr txBox="1"/>
          <p:nvPr/>
        </p:nvSpPr>
        <p:spPr>
          <a:xfrm>
            <a:off x="505844" y="2705725"/>
            <a:ext cx="11180313" cy="1446550"/>
          </a:xfrm>
          <a:prstGeom prst="rect">
            <a:avLst/>
          </a:prstGeom>
          <a:noFill/>
        </p:spPr>
        <p:txBody>
          <a:bodyPr wrap="square" rtlCol="0">
            <a:spAutoFit/>
          </a:bodyPr>
          <a:lstStyle/>
          <a:p>
            <a:pPr algn="ctr"/>
            <a:r>
              <a:rPr lang="en-US" sz="4400" b="1" dirty="0"/>
              <a:t>I am the life</a:t>
            </a:r>
          </a:p>
          <a:p>
            <a:pPr algn="ctr"/>
            <a:r>
              <a:rPr lang="en-US" sz="4400" b="1" dirty="0"/>
              <a:t>Eph. 4:18; Eph. 2:4-5</a:t>
            </a:r>
          </a:p>
        </p:txBody>
      </p:sp>
    </p:spTree>
    <p:extLst>
      <p:ext uri="{BB962C8B-B14F-4D97-AF65-F5344CB8AC3E}">
        <p14:creationId xmlns:p14="http://schemas.microsoft.com/office/powerpoint/2010/main" val="2991246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CD6B8-8E50-ABAE-8986-9928878E1E8F}"/>
            </a:ext>
          </a:extLst>
        </p:cNvPr>
        <p:cNvGrpSpPr/>
        <p:nvPr/>
      </p:nvGrpSpPr>
      <p:grpSpPr>
        <a:xfrm>
          <a:off x="0" y="0"/>
          <a:ext cx="0" cy="0"/>
          <a:chOff x="0" y="0"/>
          <a:chExt cx="0" cy="0"/>
        </a:xfrm>
      </p:grpSpPr>
      <p:sp>
        <p:nvSpPr>
          <p:cNvPr id="5" name="Textfeld 4">
            <a:extLst>
              <a:ext uri="{FF2B5EF4-FFF2-40B4-BE49-F238E27FC236}">
                <a16:creationId xmlns:a16="http://schemas.microsoft.com/office/drawing/2014/main" id="{7DDC2D91-A3B0-98AE-E42E-8F2922D3D4F4}"/>
              </a:ext>
            </a:extLst>
          </p:cNvPr>
          <p:cNvSpPr txBox="1"/>
          <p:nvPr/>
        </p:nvSpPr>
        <p:spPr>
          <a:xfrm>
            <a:off x="527242" y="2705725"/>
            <a:ext cx="11137516" cy="1446550"/>
          </a:xfrm>
          <a:prstGeom prst="rect">
            <a:avLst/>
          </a:prstGeom>
          <a:noFill/>
        </p:spPr>
        <p:txBody>
          <a:bodyPr wrap="square" rtlCol="0">
            <a:spAutoFit/>
          </a:bodyPr>
          <a:lstStyle/>
          <a:p>
            <a:pPr algn="ctr"/>
            <a:r>
              <a:rPr lang="en-US" sz="4400" b="1" dirty="0"/>
              <a:t>Courage for today</a:t>
            </a:r>
          </a:p>
          <a:p>
            <a:pPr algn="ctr"/>
            <a:r>
              <a:rPr lang="en-US" sz="4400" b="1" dirty="0"/>
              <a:t>Vs. 7-12 </a:t>
            </a:r>
          </a:p>
        </p:txBody>
      </p:sp>
    </p:spTree>
    <p:extLst>
      <p:ext uri="{BB962C8B-B14F-4D97-AF65-F5344CB8AC3E}">
        <p14:creationId xmlns:p14="http://schemas.microsoft.com/office/powerpoint/2010/main" val="120021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F632A-8703-BDEE-AD9A-5BEC9ED18947}"/>
            </a:ext>
          </a:extLst>
        </p:cNvPr>
        <p:cNvGrpSpPr/>
        <p:nvPr/>
      </p:nvGrpSpPr>
      <p:grpSpPr>
        <a:xfrm>
          <a:off x="0" y="0"/>
          <a:ext cx="0" cy="0"/>
          <a:chOff x="0" y="0"/>
          <a:chExt cx="0" cy="0"/>
        </a:xfrm>
      </p:grpSpPr>
      <p:sp>
        <p:nvSpPr>
          <p:cNvPr id="5" name="Textfeld 4">
            <a:extLst>
              <a:ext uri="{FF2B5EF4-FFF2-40B4-BE49-F238E27FC236}">
                <a16:creationId xmlns:a16="http://schemas.microsoft.com/office/drawing/2014/main" id="{BC0CCCD7-EAE4-13C1-9CE7-C01F8B4DC585}"/>
              </a:ext>
            </a:extLst>
          </p:cNvPr>
          <p:cNvSpPr txBox="1"/>
          <p:nvPr/>
        </p:nvSpPr>
        <p:spPr>
          <a:xfrm>
            <a:off x="2064558" y="3140460"/>
            <a:ext cx="8062886" cy="600164"/>
          </a:xfrm>
          <a:prstGeom prst="rect">
            <a:avLst/>
          </a:prstGeom>
          <a:noFill/>
        </p:spPr>
        <p:txBody>
          <a:bodyPr wrap="square" rtlCol="0">
            <a:spAutoFit/>
          </a:bodyPr>
          <a:lstStyle/>
          <a:p>
            <a:pPr algn="ctr"/>
            <a:r>
              <a:rPr lang="fr-FR" sz="3300" b="1" dirty="0"/>
              <a:t>The </a:t>
            </a:r>
            <a:r>
              <a:rPr lang="fr-FR" sz="3300" b="1" dirty="0" err="1"/>
              <a:t>Kindness</a:t>
            </a:r>
            <a:r>
              <a:rPr lang="fr-FR" sz="3300" b="1" dirty="0"/>
              <a:t> of </a:t>
            </a:r>
            <a:r>
              <a:rPr lang="fr-FR" sz="3300" b="1" dirty="0" err="1"/>
              <a:t>God</a:t>
            </a:r>
            <a:endParaRPr lang="fr-FR" sz="3300" b="1" dirty="0"/>
          </a:p>
        </p:txBody>
      </p:sp>
      <p:pic>
        <p:nvPicPr>
          <p:cNvPr id="3" name="Grafik 2" descr="Ein Bild, das Kleidung, draußen, Person, Gebäude enthält.&#10;&#10;KI-generierte Inhalte können fehlerhaft sein.">
            <a:extLst>
              <a:ext uri="{FF2B5EF4-FFF2-40B4-BE49-F238E27FC236}">
                <a16:creationId xmlns:a16="http://schemas.microsoft.com/office/drawing/2014/main" id="{4CAD22F8-8377-B66F-F4BD-F7EFF7775F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857250"/>
            <a:ext cx="9144000" cy="5143500"/>
          </a:xfrm>
          <a:prstGeom prst="rect">
            <a:avLst/>
          </a:prstGeom>
        </p:spPr>
      </p:pic>
    </p:spTree>
    <p:extLst>
      <p:ext uri="{BB962C8B-B14F-4D97-AF65-F5344CB8AC3E}">
        <p14:creationId xmlns:p14="http://schemas.microsoft.com/office/powerpoint/2010/main" val="3902800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49AC4-B353-1D27-399C-7F5060136569}"/>
            </a:ext>
          </a:extLst>
        </p:cNvPr>
        <p:cNvGrpSpPr/>
        <p:nvPr/>
      </p:nvGrpSpPr>
      <p:grpSpPr>
        <a:xfrm>
          <a:off x="0" y="0"/>
          <a:ext cx="0" cy="0"/>
          <a:chOff x="0" y="0"/>
          <a:chExt cx="0" cy="0"/>
        </a:xfrm>
      </p:grpSpPr>
      <p:sp>
        <p:nvSpPr>
          <p:cNvPr id="5" name="Textfeld 4">
            <a:extLst>
              <a:ext uri="{FF2B5EF4-FFF2-40B4-BE49-F238E27FC236}">
                <a16:creationId xmlns:a16="http://schemas.microsoft.com/office/drawing/2014/main" id="{ED5C0AA3-E782-B795-9339-D10FBDFC3D48}"/>
              </a:ext>
            </a:extLst>
          </p:cNvPr>
          <p:cNvSpPr txBox="1"/>
          <p:nvPr/>
        </p:nvSpPr>
        <p:spPr>
          <a:xfrm>
            <a:off x="505844" y="1351508"/>
            <a:ext cx="11180313" cy="4154984"/>
          </a:xfrm>
          <a:prstGeom prst="rect">
            <a:avLst/>
          </a:prstGeom>
          <a:noFill/>
        </p:spPr>
        <p:txBody>
          <a:bodyPr wrap="square" rtlCol="0">
            <a:spAutoFit/>
          </a:bodyPr>
          <a:lstStyle/>
          <a:p>
            <a:pPr algn="ctr"/>
            <a:r>
              <a:rPr lang="en-US" sz="4400" b="1" dirty="0"/>
              <a:t>Biographies:</a:t>
            </a:r>
          </a:p>
          <a:p>
            <a:pPr algn="ctr"/>
            <a:r>
              <a:rPr lang="en-US" sz="4400" b="1" dirty="0"/>
              <a:t>H. Taylor, J.O. Fraser, R. Moffet, A. Carmichael, L. Trotter, G. Aylward, C.H. Spurgeon</a:t>
            </a:r>
          </a:p>
          <a:p>
            <a:pPr algn="ctr"/>
            <a:endParaRPr lang="en-US" sz="4400" b="1" dirty="0"/>
          </a:p>
          <a:p>
            <a:pPr algn="ctr"/>
            <a:r>
              <a:rPr lang="en-US" sz="4400" b="1" dirty="0"/>
              <a:t>German: Franke, Blumhardt, Hofacker, </a:t>
            </a:r>
            <a:r>
              <a:rPr lang="en-US" sz="4400" b="1" dirty="0" err="1"/>
              <a:t>Stockmayer</a:t>
            </a:r>
            <a:r>
              <a:rPr lang="en-US" sz="4400" b="1" dirty="0"/>
              <a:t>; Krapf</a:t>
            </a:r>
          </a:p>
        </p:txBody>
      </p:sp>
    </p:spTree>
    <p:extLst>
      <p:ext uri="{BB962C8B-B14F-4D97-AF65-F5344CB8AC3E}">
        <p14:creationId xmlns:p14="http://schemas.microsoft.com/office/powerpoint/2010/main" val="1438316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1524000" y="2618166"/>
            <a:ext cx="9144000" cy="1621669"/>
          </a:xfrm>
        </p:spPr>
        <p:txBody>
          <a:bodyPr>
            <a:noAutofit/>
          </a:bodyPr>
          <a:lstStyle/>
          <a:p>
            <a:r>
              <a:rPr lang="de-DE" sz="4800" b="1" dirty="0"/>
              <a:t>The last </a:t>
            </a:r>
            <a:r>
              <a:rPr lang="de-DE" sz="4800" b="1" dirty="0" err="1"/>
              <a:t>times</a:t>
            </a:r>
            <a:r>
              <a:rPr lang="de-DE" sz="4800" b="1" dirty="0"/>
              <a:t> of </a:t>
            </a:r>
            <a:r>
              <a:rPr lang="de-DE" sz="4800" b="1" dirty="0" err="1"/>
              <a:t>the</a:t>
            </a:r>
            <a:r>
              <a:rPr lang="de-DE" sz="4800" b="1" dirty="0"/>
              <a:t> </a:t>
            </a:r>
            <a:r>
              <a:rPr lang="de-DE" sz="4800" b="1" dirty="0" err="1"/>
              <a:t>church</a:t>
            </a:r>
            <a:r>
              <a:rPr lang="de-DE" sz="4800" b="1" dirty="0"/>
              <a:t>:</a:t>
            </a:r>
          </a:p>
          <a:p>
            <a:r>
              <a:rPr lang="de-DE" sz="4800" b="1" dirty="0"/>
              <a:t>Matt. </a:t>
            </a:r>
            <a:r>
              <a:rPr lang="de-DE" sz="4800" b="1"/>
              <a:t>24:4-14</a:t>
            </a:r>
            <a:endParaRPr lang="en-US" sz="4800" b="1" dirty="0"/>
          </a:p>
        </p:txBody>
      </p:sp>
    </p:spTree>
    <p:extLst>
      <p:ext uri="{BB962C8B-B14F-4D97-AF65-F5344CB8AC3E}">
        <p14:creationId xmlns:p14="http://schemas.microsoft.com/office/powerpoint/2010/main" val="657941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C44C3F1-EBBE-00A1-BB26-821E309DECF1}"/>
              </a:ext>
            </a:extLst>
          </p:cNvPr>
          <p:cNvSpPr>
            <a:spLocks noGrp="1" noChangeArrowheads="1"/>
          </p:cNvSpPr>
          <p:nvPr>
            <p:ph type="ctrTitle"/>
          </p:nvPr>
        </p:nvSpPr>
        <p:spPr>
          <a:xfrm>
            <a:off x="2209800" y="600635"/>
            <a:ext cx="7772400" cy="938027"/>
          </a:xfrm>
        </p:spPr>
        <p:txBody>
          <a:bodyPr>
            <a:normAutofit/>
          </a:bodyPr>
          <a:lstStyle/>
          <a:p>
            <a:pPr eaLnBrk="1" hangingPunct="1">
              <a:defRPr/>
            </a:pPr>
            <a:r>
              <a:rPr lang="de-DE" altLang="de-DE" sz="4800" b="1" dirty="0" err="1">
                <a:latin typeface="+mn-lt"/>
              </a:rPr>
              <a:t>God</a:t>
            </a:r>
            <a:r>
              <a:rPr lang="de-DE" altLang="de-DE" sz="4800" b="1" dirty="0">
                <a:latin typeface="+mn-lt"/>
              </a:rPr>
              <a:t> was still on </a:t>
            </a:r>
            <a:r>
              <a:rPr lang="de-DE" altLang="de-DE" sz="4800" b="1" dirty="0" err="1">
                <a:latin typeface="+mn-lt"/>
              </a:rPr>
              <a:t>the</a:t>
            </a:r>
            <a:r>
              <a:rPr lang="de-DE" altLang="de-DE" sz="4800" b="1" dirty="0">
                <a:latin typeface="+mn-lt"/>
              </a:rPr>
              <a:t> throne </a:t>
            </a:r>
            <a:r>
              <a:rPr lang="de-DE" altLang="de-DE" b="1" dirty="0">
                <a:latin typeface="+mn-lt"/>
              </a:rPr>
              <a:t> </a:t>
            </a:r>
          </a:p>
        </p:txBody>
      </p:sp>
      <p:sp>
        <p:nvSpPr>
          <p:cNvPr id="2051" name="Rectangle 3">
            <a:extLst>
              <a:ext uri="{FF2B5EF4-FFF2-40B4-BE49-F238E27FC236}">
                <a16:creationId xmlns:a16="http://schemas.microsoft.com/office/drawing/2014/main" id="{14EA69CE-BDED-CFFF-78B1-8359A7C30630}"/>
              </a:ext>
            </a:extLst>
          </p:cNvPr>
          <p:cNvSpPr>
            <a:spLocks noGrp="1" noChangeArrowheads="1"/>
          </p:cNvSpPr>
          <p:nvPr>
            <p:ph type="subTitle" idx="1"/>
          </p:nvPr>
        </p:nvSpPr>
        <p:spPr>
          <a:xfrm>
            <a:off x="676835" y="1904044"/>
            <a:ext cx="10838329" cy="3049912"/>
          </a:xfrm>
        </p:spPr>
        <p:txBody>
          <a:bodyPr>
            <a:normAutofit/>
          </a:bodyPr>
          <a:lstStyle/>
          <a:p>
            <a:pPr marL="457200" indent="-457200" algn="l" eaLnBrk="1" hangingPunct="1">
              <a:buFont typeface="Wingdings" panose="05000000000000000000" pitchFamily="2" charset="2"/>
              <a:buChar char="Ø"/>
              <a:defRPr/>
            </a:pPr>
            <a:r>
              <a:rPr lang="en-US" altLang="zh-CN" sz="2800" b="1" dirty="0">
                <a:latin typeface="Calibri" panose="020F0502020204030204" pitchFamily="34" charset="0"/>
                <a:ea typeface="宋体" charset="-122"/>
                <a:cs typeface="Calibri" panose="020F0502020204030204" pitchFamily="34" charset="0"/>
              </a:rPr>
              <a:t> His triumphal entry into Jerusalem was foretold. (Zech. 9:9; Ps. 118)</a:t>
            </a:r>
          </a:p>
          <a:p>
            <a:pPr marL="457200" indent="-457200" algn="l" eaLnBrk="1" hangingPunct="1">
              <a:buFont typeface="Wingdings" panose="05000000000000000000" pitchFamily="2" charset="2"/>
              <a:buChar char="Ø"/>
              <a:defRPr/>
            </a:pPr>
            <a:r>
              <a:rPr lang="en-US" altLang="zh-CN" sz="2800" b="1" dirty="0">
                <a:latin typeface="Calibri" panose="020F0502020204030204" pitchFamily="34" charset="0"/>
                <a:ea typeface="宋体" charset="-122"/>
                <a:cs typeface="Calibri" panose="020F0502020204030204" pitchFamily="34" charset="0"/>
              </a:rPr>
              <a:t> He would be smitten as a shepherd (Zech. 13)</a:t>
            </a:r>
          </a:p>
          <a:p>
            <a:pPr marL="457200" indent="-457200" algn="l" eaLnBrk="1" hangingPunct="1">
              <a:buFont typeface="Wingdings" panose="05000000000000000000" pitchFamily="2" charset="2"/>
              <a:buChar char="Ø"/>
              <a:defRPr/>
            </a:pPr>
            <a:r>
              <a:rPr lang="en-US" altLang="zh-CN" sz="2800" b="1" dirty="0">
                <a:latin typeface="Calibri" panose="020F0502020204030204" pitchFamily="34" charset="0"/>
                <a:ea typeface="宋体" charset="-122"/>
                <a:cs typeface="Calibri" panose="020F0502020204030204" pitchFamily="34" charset="0"/>
              </a:rPr>
              <a:t> He would be betrayed for 30 pieces of silver (Zech. 11:1-13; Ps. 41:9)</a:t>
            </a:r>
          </a:p>
          <a:p>
            <a:pPr marL="457200" indent="-457200" algn="l" eaLnBrk="1" hangingPunct="1">
              <a:buFont typeface="Wingdings" panose="05000000000000000000" pitchFamily="2" charset="2"/>
              <a:buChar char="Ø"/>
              <a:defRPr/>
            </a:pPr>
            <a:r>
              <a:rPr lang="en-US" altLang="zh-CN" sz="2800" b="1" dirty="0">
                <a:latin typeface="Calibri" panose="020F0502020204030204" pitchFamily="34" charset="0"/>
                <a:ea typeface="宋体" charset="-122"/>
                <a:cs typeface="Calibri" panose="020F0502020204030204" pitchFamily="34" charset="0"/>
              </a:rPr>
              <a:t> He would be given vinegar and gall to drink (Ps. 69:21)</a:t>
            </a:r>
          </a:p>
          <a:p>
            <a:pPr marL="457200" indent="-457200" algn="l" eaLnBrk="1" hangingPunct="1">
              <a:buFont typeface="Wingdings" panose="05000000000000000000" pitchFamily="2" charset="2"/>
              <a:buChar char="Ø"/>
              <a:defRPr/>
            </a:pPr>
            <a:r>
              <a:rPr lang="en-US" altLang="zh-CN" sz="2800" b="1" dirty="0">
                <a:latin typeface="Calibri" panose="020F0502020204030204" pitchFamily="34" charset="0"/>
                <a:ea typeface="宋体" charset="-122"/>
                <a:cs typeface="Calibri" panose="020F0502020204030204" pitchFamily="34" charset="0"/>
              </a:rPr>
              <a:t> They would cast lots for His garments (Ps. 22:18)</a:t>
            </a:r>
          </a:p>
          <a:p>
            <a:pPr marL="457200" indent="-457200" algn="l" eaLnBrk="1" hangingPunct="1">
              <a:buFont typeface="Wingdings" panose="05000000000000000000" pitchFamily="2" charset="2"/>
              <a:buChar char="Ø"/>
              <a:defRPr/>
            </a:pPr>
            <a:r>
              <a:rPr lang="en-US" altLang="zh-CN" sz="2800" b="1" dirty="0">
                <a:latin typeface="Calibri" panose="020F0502020204030204" pitchFamily="34" charset="0"/>
                <a:ea typeface="宋体" charset="-122"/>
                <a:cs typeface="Calibri" panose="020F0502020204030204" pitchFamily="34" charset="0"/>
              </a:rPr>
              <a:t> His bones would not be broken (Ex. 12:46; Numb. 9:12; Ps. 34:20)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F0C36C02-6F75-3944-6061-21A02995A1F4}"/>
              </a:ext>
            </a:extLst>
          </p:cNvPr>
          <p:cNvSpPr>
            <a:spLocks noGrp="1" noRot="1" noChangeArrowheads="1"/>
          </p:cNvSpPr>
          <p:nvPr>
            <p:ph type="title"/>
          </p:nvPr>
        </p:nvSpPr>
        <p:spPr>
          <a:xfrm>
            <a:off x="2539253" y="554907"/>
            <a:ext cx="7113494" cy="954717"/>
          </a:xfrm>
        </p:spPr>
        <p:txBody>
          <a:bodyPr>
            <a:normAutofit/>
          </a:bodyPr>
          <a:lstStyle/>
          <a:p>
            <a:pPr eaLnBrk="1" hangingPunct="1">
              <a:defRPr/>
            </a:pPr>
            <a:r>
              <a:rPr lang="de-DE" altLang="de-DE" sz="4800" b="1" dirty="0" err="1">
                <a:latin typeface="+mn-lt"/>
              </a:rPr>
              <a:t>God</a:t>
            </a:r>
            <a:r>
              <a:rPr lang="de-DE" altLang="de-DE" sz="4800" b="1" dirty="0">
                <a:latin typeface="+mn-lt"/>
              </a:rPr>
              <a:t> was still on </a:t>
            </a:r>
            <a:r>
              <a:rPr lang="de-DE" altLang="de-DE" sz="4800" b="1" dirty="0" err="1">
                <a:latin typeface="+mn-lt"/>
              </a:rPr>
              <a:t>the</a:t>
            </a:r>
            <a:r>
              <a:rPr lang="de-DE" altLang="de-DE" sz="4800" b="1" dirty="0">
                <a:latin typeface="+mn-lt"/>
              </a:rPr>
              <a:t> throne</a:t>
            </a:r>
          </a:p>
        </p:txBody>
      </p:sp>
      <p:sp>
        <p:nvSpPr>
          <p:cNvPr id="7171" name="Rectangle 3">
            <a:extLst>
              <a:ext uri="{FF2B5EF4-FFF2-40B4-BE49-F238E27FC236}">
                <a16:creationId xmlns:a16="http://schemas.microsoft.com/office/drawing/2014/main" id="{7696D888-2970-30E2-0BE6-6511C0867582}"/>
              </a:ext>
            </a:extLst>
          </p:cNvPr>
          <p:cNvSpPr>
            <a:spLocks noGrp="1" noChangeArrowheads="1"/>
          </p:cNvSpPr>
          <p:nvPr>
            <p:ph type="body" idx="1"/>
          </p:nvPr>
        </p:nvSpPr>
        <p:spPr>
          <a:xfrm>
            <a:off x="927847" y="1698476"/>
            <a:ext cx="10336305" cy="3461048"/>
          </a:xfrm>
        </p:spPr>
        <p:txBody>
          <a:bodyPr>
            <a:normAutofit lnSpcReduction="10000"/>
          </a:bodyPr>
          <a:lstStyle/>
          <a:p>
            <a:pPr eaLnBrk="1" hangingPunct="1">
              <a:buFont typeface="Wingdings" panose="05000000000000000000" pitchFamily="2" charset="2"/>
              <a:buChar char="Ø"/>
              <a:defRPr/>
            </a:pPr>
            <a:r>
              <a:rPr lang="en-US" altLang="zh-CN" b="1" dirty="0">
                <a:ea typeface="宋体" charset="-122"/>
              </a:rPr>
              <a:t>His side would be pierced (Zech. 12:10; Ps. 22:16)</a:t>
            </a:r>
          </a:p>
          <a:p>
            <a:pPr eaLnBrk="1" hangingPunct="1">
              <a:buFont typeface="Wingdings" panose="05000000000000000000" pitchFamily="2" charset="2"/>
              <a:buChar char="Ø"/>
              <a:defRPr/>
            </a:pPr>
            <a:r>
              <a:rPr lang="en-US" altLang="zh-CN" b="1" dirty="0">
                <a:ea typeface="宋体" charset="-122"/>
              </a:rPr>
              <a:t>He would die with transgressors (Is. 53:9,12)</a:t>
            </a:r>
          </a:p>
          <a:p>
            <a:pPr eaLnBrk="1" hangingPunct="1">
              <a:buFont typeface="Wingdings" panose="05000000000000000000" pitchFamily="2" charset="2"/>
              <a:buChar char="Ø"/>
              <a:defRPr/>
            </a:pPr>
            <a:r>
              <a:rPr lang="en-US" altLang="zh-CN" b="1" dirty="0">
                <a:ea typeface="宋体" charset="-122"/>
              </a:rPr>
              <a:t>His dying words for foretold (Ps. 22:1,31)</a:t>
            </a:r>
          </a:p>
          <a:p>
            <a:pPr eaLnBrk="1" hangingPunct="1">
              <a:buFont typeface="Wingdings" panose="05000000000000000000" pitchFamily="2" charset="2"/>
              <a:buChar char="Ø"/>
              <a:defRPr/>
            </a:pPr>
            <a:r>
              <a:rPr lang="en-US" altLang="zh-CN" b="1" dirty="0">
                <a:ea typeface="宋体" charset="-122"/>
              </a:rPr>
              <a:t>He would be buried by a rich man (Is. 53:9)</a:t>
            </a:r>
          </a:p>
          <a:p>
            <a:pPr eaLnBrk="1" hangingPunct="1">
              <a:buFont typeface="Wingdings" panose="05000000000000000000" pitchFamily="2" charset="2"/>
              <a:buChar char="Ø"/>
              <a:defRPr/>
            </a:pPr>
            <a:r>
              <a:rPr lang="en-US" altLang="zh-CN" b="1" dirty="0">
                <a:ea typeface="宋体" charset="-122"/>
              </a:rPr>
              <a:t>He would rise on the third day (Jonah 1:17; Mat. 12:39-40) </a:t>
            </a:r>
          </a:p>
          <a:p>
            <a:pPr eaLnBrk="1" hangingPunct="1">
              <a:buFont typeface="Wingdings" panose="05000000000000000000" pitchFamily="2" charset="2"/>
              <a:buChar char="Ø"/>
              <a:defRPr/>
            </a:pPr>
            <a:r>
              <a:rPr lang="en-US" altLang="zh-CN" b="1" dirty="0">
                <a:ea typeface="宋体" charset="-122"/>
              </a:rPr>
              <a:t>His resurrection is followed by the destruction of Jerusalem </a:t>
            </a:r>
          </a:p>
          <a:p>
            <a:pPr marL="0" indent="0" eaLnBrk="1" hangingPunct="1">
              <a:buNone/>
              <a:defRPr/>
            </a:pPr>
            <a:r>
              <a:rPr lang="en-US" altLang="zh-CN" b="1" dirty="0">
                <a:ea typeface="宋体" charset="-122"/>
              </a:rPr>
              <a:t>(Dan. 9,11,12; Lk. 19:41-44) </a:t>
            </a:r>
            <a:endParaRPr lang="de-DE" altLang="zh-CN" b="1" dirty="0">
              <a:ea typeface="宋体" charset="-122"/>
            </a:endParaRPr>
          </a:p>
          <a:p>
            <a:pPr eaLnBrk="1" hangingPunct="1">
              <a:defRPr/>
            </a:pPr>
            <a:endParaRPr lang="de-DE" altLang="de-D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594444" y="2685498"/>
            <a:ext cx="11003113" cy="1487004"/>
          </a:xfrm>
        </p:spPr>
        <p:txBody>
          <a:bodyPr>
            <a:noAutofit/>
          </a:bodyPr>
          <a:lstStyle/>
          <a:p>
            <a:r>
              <a:rPr lang="de-DE" sz="4800" b="1" dirty="0"/>
              <a:t>Pastor Jesus:</a:t>
            </a:r>
          </a:p>
          <a:p>
            <a:r>
              <a:rPr lang="de-DE" sz="4400" b="1" dirty="0"/>
              <a:t>13:19; 15:11; 16:1-2; 16:33</a:t>
            </a:r>
            <a:endParaRPr lang="en-US" sz="4400" b="1" dirty="0"/>
          </a:p>
        </p:txBody>
      </p:sp>
    </p:spTree>
    <p:extLst>
      <p:ext uri="{BB962C8B-B14F-4D97-AF65-F5344CB8AC3E}">
        <p14:creationId xmlns:p14="http://schemas.microsoft.com/office/powerpoint/2010/main" val="3579634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367108" y="3080022"/>
            <a:ext cx="11457785" cy="697956"/>
          </a:xfrm>
        </p:spPr>
        <p:txBody>
          <a:bodyPr>
            <a:noAutofit/>
          </a:bodyPr>
          <a:lstStyle/>
          <a:p>
            <a:r>
              <a:rPr lang="en-US" sz="4400" b="1" dirty="0"/>
              <a:t>Christian Courage Jn. 14:1-12</a:t>
            </a:r>
          </a:p>
        </p:txBody>
      </p:sp>
    </p:spTree>
    <p:extLst>
      <p:ext uri="{BB962C8B-B14F-4D97-AF65-F5344CB8AC3E}">
        <p14:creationId xmlns:p14="http://schemas.microsoft.com/office/powerpoint/2010/main" val="2900428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2705725"/>
            <a:ext cx="10750515" cy="1446550"/>
          </a:xfrm>
          <a:prstGeom prst="rect">
            <a:avLst/>
          </a:prstGeom>
          <a:noFill/>
        </p:spPr>
        <p:txBody>
          <a:bodyPr wrap="square" rtlCol="0">
            <a:spAutoFit/>
          </a:bodyPr>
          <a:lstStyle/>
          <a:p>
            <a:pPr algn="ctr"/>
            <a:r>
              <a:rPr lang="en-US" sz="4400" b="1" dirty="0"/>
              <a:t>Courage for our future</a:t>
            </a:r>
          </a:p>
          <a:p>
            <a:pPr algn="ctr"/>
            <a:r>
              <a:rPr lang="en-US" sz="4400" b="1" dirty="0"/>
              <a:t>Vs. 1-6</a:t>
            </a:r>
          </a:p>
        </p:txBody>
      </p:sp>
    </p:spTree>
    <p:extLst>
      <p:ext uri="{BB962C8B-B14F-4D97-AF65-F5344CB8AC3E}">
        <p14:creationId xmlns:p14="http://schemas.microsoft.com/office/powerpoint/2010/main" val="850202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554182" y="920621"/>
            <a:ext cx="11083636" cy="5016758"/>
          </a:xfrm>
          <a:prstGeom prst="rect">
            <a:avLst/>
          </a:prstGeom>
          <a:noFill/>
        </p:spPr>
        <p:txBody>
          <a:bodyPr wrap="square" rtlCol="0">
            <a:spAutoFit/>
          </a:bodyPr>
          <a:lstStyle/>
          <a:p>
            <a:pPr algn="ctr"/>
            <a:r>
              <a:rPr lang="en-US" sz="4000" b="1" dirty="0"/>
              <a:t>“If you read history, you will find that the Christians who did most for the present world were just those who thought most of the next…It is since Christians have largely ceased to think of the other world that they have become so ineffective in this one. Aim at Heaven and you will get earth ‘thrown in’; aim at earth and you will get neither.” </a:t>
            </a:r>
          </a:p>
          <a:p>
            <a:pPr algn="ctr"/>
            <a:r>
              <a:rPr lang="en-US" sz="4000" dirty="0"/>
              <a:t>C.S. Lewis</a:t>
            </a:r>
          </a:p>
        </p:txBody>
      </p:sp>
    </p:spTree>
    <p:extLst>
      <p:ext uri="{BB962C8B-B14F-4D97-AF65-F5344CB8AC3E}">
        <p14:creationId xmlns:p14="http://schemas.microsoft.com/office/powerpoint/2010/main" val="2876085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720743" y="1351508"/>
            <a:ext cx="10750515" cy="4154984"/>
          </a:xfrm>
          <a:prstGeom prst="rect">
            <a:avLst/>
          </a:prstGeom>
          <a:noFill/>
        </p:spPr>
        <p:txBody>
          <a:bodyPr wrap="square" rtlCol="0">
            <a:spAutoFit/>
          </a:bodyPr>
          <a:lstStyle/>
          <a:p>
            <a:pPr algn="ctr"/>
            <a:r>
              <a:rPr lang="en-US" sz="4400" b="1" dirty="0"/>
              <a:t>“Hearts on earth may say in the course of a joyful experience, ‘I don’t want this to end.’ But invariably it does. The hearts of those in heaven say, ‘I want this to go on forever.’ And it will. There is no better news than this.” </a:t>
            </a:r>
          </a:p>
          <a:p>
            <a:pPr algn="ctr"/>
            <a:r>
              <a:rPr lang="en-US" sz="4400" dirty="0"/>
              <a:t>J.I. Packer </a:t>
            </a:r>
          </a:p>
        </p:txBody>
      </p:sp>
    </p:spTree>
    <p:extLst>
      <p:ext uri="{BB962C8B-B14F-4D97-AF65-F5344CB8AC3E}">
        <p14:creationId xmlns:p14="http://schemas.microsoft.com/office/powerpoint/2010/main" val="36053796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446</Words>
  <Application>Microsoft Office PowerPoint</Application>
  <PresentationFormat>Breitbild</PresentationFormat>
  <Paragraphs>41</Paragraphs>
  <Slides>15</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15</vt:i4>
      </vt:variant>
    </vt:vector>
  </HeadingPairs>
  <TitlesOfParts>
    <vt:vector size="21" baseType="lpstr">
      <vt:lpstr>宋体</vt:lpstr>
      <vt:lpstr>Arial</vt:lpstr>
      <vt:lpstr>Calibri</vt:lpstr>
      <vt:lpstr>Calibri Light</vt:lpstr>
      <vt:lpstr>Wingdings</vt:lpstr>
      <vt:lpstr>Office Theme</vt:lpstr>
      <vt:lpstr>PowerPoint-Präsentation</vt:lpstr>
      <vt:lpstr>PowerPoint-Präsentation</vt:lpstr>
      <vt:lpstr>God was still on the throne  </vt:lpstr>
      <vt:lpstr>God was still on the throne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Peter</dc:creator>
  <cp:lastModifiedBy>Peter Reid</cp:lastModifiedBy>
  <cp:revision>22</cp:revision>
  <dcterms:created xsi:type="dcterms:W3CDTF">2019-02-24T20:25:30Z</dcterms:created>
  <dcterms:modified xsi:type="dcterms:W3CDTF">2026-01-19T16:05:15Z</dcterms:modified>
</cp:coreProperties>
</file>