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  <p:sldId id="284" r:id="rId6"/>
    <p:sldId id="283" r:id="rId7"/>
    <p:sldId id="276" r:id="rId8"/>
    <p:sldId id="270" r:id="rId9"/>
    <p:sldId id="279" r:id="rId10"/>
    <p:sldId id="280" r:id="rId11"/>
    <p:sldId id="282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6BCF57-B776-4BEC-9F8B-25EEB90C3A12}" v="11" dt="2026-01-20T11:03:48.6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703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9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59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5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94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7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25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330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41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07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1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7A919-C3C1-4880-B8E5-200C72525D90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A8AAF-1529-428C-A25C-BE2AC3880C3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98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2618166"/>
            <a:ext cx="9144000" cy="1621669"/>
          </a:xfrm>
        </p:spPr>
        <p:txBody>
          <a:bodyPr>
            <a:noAutofit/>
          </a:bodyPr>
          <a:lstStyle/>
          <a:p>
            <a:r>
              <a:rPr lang="de-DE" sz="4800" b="1" dirty="0"/>
              <a:t>The </a:t>
            </a:r>
            <a:r>
              <a:rPr lang="de-DE" sz="4800" b="1" dirty="0" err="1"/>
              <a:t>Upper</a:t>
            </a:r>
            <a:r>
              <a:rPr lang="de-DE" sz="4800" b="1" dirty="0"/>
              <a:t> </a:t>
            </a:r>
            <a:r>
              <a:rPr lang="de-DE" sz="4800" b="1" dirty="0" err="1"/>
              <a:t>Room</a:t>
            </a:r>
            <a:r>
              <a:rPr lang="de-DE" sz="4800" b="1" dirty="0"/>
              <a:t> </a:t>
            </a:r>
            <a:r>
              <a:rPr lang="de-DE" sz="4800" b="1" dirty="0" err="1"/>
              <a:t>Discourse</a:t>
            </a:r>
            <a:endParaRPr lang="de-DE" sz="4800" b="1" dirty="0"/>
          </a:p>
          <a:p>
            <a:r>
              <a:rPr lang="de-DE" sz="4800" b="1" dirty="0" err="1"/>
              <a:t>Jn</a:t>
            </a:r>
            <a:r>
              <a:rPr lang="de-DE" sz="4800" b="1" dirty="0"/>
              <a:t>. 13-17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681000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4B71E-28F7-4E28-8772-F29072FD8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49457D5A-239A-D308-22DD-2C8F9C3C9FA4}"/>
              </a:ext>
            </a:extLst>
          </p:cNvPr>
          <p:cNvSpPr txBox="1"/>
          <p:nvPr/>
        </p:nvSpPr>
        <p:spPr>
          <a:xfrm>
            <a:off x="505844" y="2028617"/>
            <a:ext cx="111803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“I looked to Jesus and the dove of peace filled my soul. I looked to the dove of peace and he flew away.” </a:t>
            </a:r>
          </a:p>
          <a:p>
            <a:pPr algn="ctr"/>
            <a:r>
              <a:rPr lang="en-US" sz="4400" dirty="0"/>
              <a:t>C.H. Spurgeon</a:t>
            </a:r>
          </a:p>
        </p:txBody>
      </p:sp>
    </p:spTree>
    <p:extLst>
      <p:ext uri="{BB962C8B-B14F-4D97-AF65-F5344CB8AC3E}">
        <p14:creationId xmlns:p14="http://schemas.microsoft.com/office/powerpoint/2010/main" val="2991246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CD6B8-8E50-ABAE-8986-9928878E1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7DDC2D91-A3B0-98AE-E42E-8F2922D3D4F4}"/>
              </a:ext>
            </a:extLst>
          </p:cNvPr>
          <p:cNvSpPr txBox="1"/>
          <p:nvPr/>
        </p:nvSpPr>
        <p:spPr>
          <a:xfrm>
            <a:off x="527242" y="1351508"/>
            <a:ext cx="1113751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I am the true vine, and My Father is the vinedresser. Every branch in Me that does not bear fruit, He takes away; and every branch that bears fruit, He prunes it so that it may bear more fruit. </a:t>
            </a:r>
          </a:p>
          <a:p>
            <a:pPr algn="ctr"/>
            <a:r>
              <a:rPr lang="en-US" sz="4400" b="1" dirty="0"/>
              <a:t>Jn. 15:1-2</a:t>
            </a:r>
          </a:p>
        </p:txBody>
      </p:sp>
    </p:spTree>
    <p:extLst>
      <p:ext uri="{BB962C8B-B14F-4D97-AF65-F5344CB8AC3E}">
        <p14:creationId xmlns:p14="http://schemas.microsoft.com/office/powerpoint/2010/main" val="120021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49AC4-B353-1D27-399C-7F5060136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ED5C0AA3-E782-B795-9339-D10FBDFC3D48}"/>
              </a:ext>
            </a:extLst>
          </p:cNvPr>
          <p:cNvSpPr txBox="1"/>
          <p:nvPr/>
        </p:nvSpPr>
        <p:spPr>
          <a:xfrm>
            <a:off x="505843" y="2367171"/>
            <a:ext cx="1118031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“God takes nothing from you but that which He will supply with His own presence.” </a:t>
            </a:r>
          </a:p>
          <a:p>
            <a:pPr algn="ctr"/>
            <a:r>
              <a:rPr lang="en-US" sz="4400" dirty="0"/>
              <a:t>Samuel Rutherford</a:t>
            </a:r>
          </a:p>
        </p:txBody>
      </p:sp>
    </p:spTree>
    <p:extLst>
      <p:ext uri="{BB962C8B-B14F-4D97-AF65-F5344CB8AC3E}">
        <p14:creationId xmlns:p14="http://schemas.microsoft.com/office/powerpoint/2010/main" val="143831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67108" y="2731044"/>
            <a:ext cx="11457785" cy="1395912"/>
          </a:xfrm>
        </p:spPr>
        <p:txBody>
          <a:bodyPr>
            <a:noAutofit/>
          </a:bodyPr>
          <a:lstStyle/>
          <a:p>
            <a:r>
              <a:rPr lang="de-DE" sz="4800" b="1" dirty="0"/>
              <a:t>The Spirit </a:t>
            </a:r>
            <a:r>
              <a:rPr lang="de-DE" sz="4800" b="1" dirty="0" err="1"/>
              <a:t>of</a:t>
            </a:r>
            <a:r>
              <a:rPr lang="de-DE" sz="4800" b="1" dirty="0"/>
              <a:t> </a:t>
            </a:r>
            <a:r>
              <a:rPr lang="de-DE" sz="4800" b="1" dirty="0" err="1"/>
              <a:t>God</a:t>
            </a:r>
            <a:r>
              <a:rPr lang="de-DE" sz="4800" b="1" dirty="0"/>
              <a:t>:</a:t>
            </a:r>
          </a:p>
          <a:p>
            <a:r>
              <a:rPr lang="de-DE" sz="4000" b="1" dirty="0"/>
              <a:t>14:16-18; 14:25-26; 15:26-27; 16:6-7; 16:14-15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00428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2705725"/>
            <a:ext cx="107505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“Abide in Me” </a:t>
            </a:r>
          </a:p>
          <a:p>
            <a:pPr algn="ctr"/>
            <a:r>
              <a:rPr lang="en-US" sz="4400" b="1" dirty="0"/>
              <a:t>(A command) </a:t>
            </a:r>
          </a:p>
        </p:txBody>
      </p:sp>
    </p:spTree>
    <p:extLst>
      <p:ext uri="{BB962C8B-B14F-4D97-AF65-F5344CB8AC3E}">
        <p14:creationId xmlns:p14="http://schemas.microsoft.com/office/powerpoint/2010/main" val="850202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54182" y="335846"/>
            <a:ext cx="1108363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You are already clean because of the word which I have spoken to you. Abide in Me, and I in you. As the branch cannot bear fruit of itself unless it abides in the vine, so neither can you unless you abide in Me. I am the vine, you are the branches; he who abides in Me and I in him, he bears much fruit, for apart from Me you can do nothing. </a:t>
            </a:r>
          </a:p>
          <a:p>
            <a:pPr algn="ctr"/>
            <a:r>
              <a:rPr lang="en-US" sz="4400" b="1" dirty="0"/>
              <a:t>Jn. 15:3-5</a:t>
            </a:r>
          </a:p>
        </p:txBody>
      </p:sp>
    </p:spTree>
    <p:extLst>
      <p:ext uri="{BB962C8B-B14F-4D97-AF65-F5344CB8AC3E}">
        <p14:creationId xmlns:p14="http://schemas.microsoft.com/office/powerpoint/2010/main" val="2876085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811F7-A6B7-FBF5-F024-1D11B7633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4E86F733-94A2-CBCB-D682-19109FC7A4E8}"/>
              </a:ext>
            </a:extLst>
          </p:cNvPr>
          <p:cNvSpPr txBox="1"/>
          <p:nvPr/>
        </p:nvSpPr>
        <p:spPr>
          <a:xfrm>
            <a:off x="554182" y="2028617"/>
            <a:ext cx="1108363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You did not choose Me but I chose you, and appointed you that you would go and bear fruit, and that your fruit would remain.</a:t>
            </a:r>
          </a:p>
          <a:p>
            <a:pPr algn="ctr"/>
            <a:r>
              <a:rPr lang="en-US" sz="4400" b="1" dirty="0"/>
              <a:t>Jn. 15:16</a:t>
            </a:r>
          </a:p>
        </p:txBody>
      </p:sp>
    </p:spTree>
    <p:extLst>
      <p:ext uri="{BB962C8B-B14F-4D97-AF65-F5344CB8AC3E}">
        <p14:creationId xmlns:p14="http://schemas.microsoft.com/office/powerpoint/2010/main" val="1920460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40080A-49A2-B51C-D176-892EB2D53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419"/>
            <a:ext cx="10515600" cy="65334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000" b="1" dirty="0"/>
              <a:t>J.O. Fraser and </a:t>
            </a:r>
            <a:r>
              <a:rPr lang="de-DE" sz="4000" b="1" dirty="0" err="1"/>
              <a:t>the</a:t>
            </a:r>
            <a:r>
              <a:rPr lang="de-DE" sz="4000" b="1" dirty="0"/>
              <a:t> </a:t>
            </a:r>
            <a:r>
              <a:rPr lang="de-DE" sz="4000" b="1" dirty="0" err="1"/>
              <a:t>Lisu</a:t>
            </a:r>
            <a:r>
              <a:rPr lang="de-DE" sz="4000" b="1" dirty="0"/>
              <a:t> People </a:t>
            </a:r>
            <a:r>
              <a:rPr lang="de-DE" sz="4000" b="1" dirty="0" err="1"/>
              <a:t>of</a:t>
            </a:r>
            <a:r>
              <a:rPr lang="de-DE" sz="4000" b="1" dirty="0"/>
              <a:t> China: </a:t>
            </a:r>
          </a:p>
          <a:p>
            <a:pPr marL="0" indent="0" algn="ctr">
              <a:buNone/>
            </a:pPr>
            <a:r>
              <a:rPr lang="de-DE" sz="4000" b="1" dirty="0"/>
              <a:t>„</a:t>
            </a:r>
            <a:r>
              <a:rPr lang="de-DE" sz="4000" b="1" dirty="0" err="1"/>
              <a:t>Beyond</a:t>
            </a:r>
            <a:r>
              <a:rPr lang="de-DE" sz="4000" b="1" dirty="0"/>
              <a:t> </a:t>
            </a:r>
            <a:r>
              <a:rPr lang="de-DE" sz="4000" b="1" dirty="0" err="1"/>
              <a:t>the</a:t>
            </a:r>
            <a:r>
              <a:rPr lang="de-DE" sz="4000" b="1" dirty="0"/>
              <a:t> Ranges“ and „Mountain Rain“.  </a:t>
            </a:r>
          </a:p>
          <a:p>
            <a:pPr marL="0" indent="0" algn="ctr">
              <a:buNone/>
            </a:pPr>
            <a:endParaRPr lang="de-DE" sz="40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626AB8-6EE1-B78C-0C5F-43EFEDAFA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1743075"/>
            <a:ext cx="9744075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433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2028617"/>
            <a:ext cx="1075051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Rejoice always; pray without ceasing; in everything give thanks; for this is God’s will for you in Christ Jesus. </a:t>
            </a:r>
          </a:p>
          <a:p>
            <a:pPr algn="ctr"/>
            <a:r>
              <a:rPr lang="en-US" sz="4400" b="1" dirty="0"/>
              <a:t>1Thess. 5:16-18</a:t>
            </a:r>
          </a:p>
        </p:txBody>
      </p:sp>
    </p:spTree>
    <p:extLst>
      <p:ext uri="{BB962C8B-B14F-4D97-AF65-F5344CB8AC3E}">
        <p14:creationId xmlns:p14="http://schemas.microsoft.com/office/powerpoint/2010/main" val="3605379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720743" y="1012954"/>
            <a:ext cx="1075051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As for you, the anointing which you received from Him abides in you, and you have no need for anyone to teach you; but as His anointing teaches you about all things, and is true and is not a lie, and just as it has taught you, you abide in Him. </a:t>
            </a:r>
          </a:p>
          <a:p>
            <a:pPr algn="ctr"/>
            <a:r>
              <a:rPr lang="en-US" sz="4400" b="1" dirty="0"/>
              <a:t>1Jn. 2:27</a:t>
            </a:r>
          </a:p>
        </p:txBody>
      </p:sp>
    </p:spTree>
    <p:extLst>
      <p:ext uri="{BB962C8B-B14F-4D97-AF65-F5344CB8AC3E}">
        <p14:creationId xmlns:p14="http://schemas.microsoft.com/office/powerpoint/2010/main" val="2933917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05844" y="1690063"/>
            <a:ext cx="1118031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Let us therefore, as many as are perfect, have this attitude; and if in anything you have a different attitude, God will reveal that also to you…</a:t>
            </a:r>
          </a:p>
          <a:p>
            <a:pPr algn="ctr"/>
            <a:r>
              <a:rPr lang="en-US" sz="4400" b="1" dirty="0"/>
              <a:t>Phil. 3:15</a:t>
            </a:r>
          </a:p>
        </p:txBody>
      </p:sp>
    </p:spTree>
    <p:extLst>
      <p:ext uri="{BB962C8B-B14F-4D97-AF65-F5344CB8AC3E}">
        <p14:creationId xmlns:p14="http://schemas.microsoft.com/office/powerpoint/2010/main" val="311914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389</Words>
  <Application>Microsoft Office PowerPoint</Application>
  <PresentationFormat>Breitbild</PresentationFormat>
  <Paragraphs>24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Peter</dc:creator>
  <cp:lastModifiedBy>Peter Reid</cp:lastModifiedBy>
  <cp:revision>21</cp:revision>
  <dcterms:created xsi:type="dcterms:W3CDTF">2019-02-24T20:25:30Z</dcterms:created>
  <dcterms:modified xsi:type="dcterms:W3CDTF">2026-01-20T16:59:54Z</dcterms:modified>
</cp:coreProperties>
</file>