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12"/>
  </p:notesMasterIdLst>
  <p:sldIdLst>
    <p:sldId id="263" r:id="rId2"/>
    <p:sldId id="266" r:id="rId3"/>
    <p:sldId id="267" r:id="rId4"/>
    <p:sldId id="268" r:id="rId5"/>
    <p:sldId id="269" r:id="rId6"/>
    <p:sldId id="270" r:id="rId7"/>
    <p:sldId id="274" r:id="rId8"/>
    <p:sldId id="272" r:id="rId9"/>
    <p:sldId id="271" r:id="rId10"/>
    <p:sldId id="273" r:id="rId11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988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64510-A434-48E4-8E15-890E2CEF198D}" type="datetimeFigureOut">
              <a:rPr lang="en-CA" smtClean="0"/>
              <a:t>2026-01-21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2494A-8E3D-4983-9D9C-F30F2961895D}" type="slidenum">
              <a:rPr lang="en-CA" smtClean="0"/>
              <a:t>‹Nr.›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0480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D8483D-8FD5-4B25-B20C-5AF1A3322D6F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1951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D9EEEB-0F96-4592-BC4F-E5B6A194C635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9808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684FA2-71B3-40B3-8FA0-77F8E539E4E6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0876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B68D13-47C0-4B7C-8A65-C8EAF167324E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3954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1D2E9-2D4B-4BDD-AF15-14A29966E5CE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2540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BF76C5-013E-46CA-8DEB-9D514E058D7A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7633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CBD3E9-36E7-4208-B466-F548A211DCB7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9863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F916C7-DFD0-448F-9017-59871597D3B7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502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03A81-8FC3-43B0-B834-78AAA05945D0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4853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D897F-01E3-4132-AAB9-E762B14563D9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3052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C18E6A-39EB-4BF8-B42A-C71C2D91519A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6108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6D62EE7-883E-4F45-8504-7E98D2676089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9987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371600" y="116632"/>
            <a:ext cx="7772400" cy="1584176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GB" altLang="de-DE" b="1" dirty="0">
                <a:latin typeface="Bernard MT Condensed" panose="02050806060905020404" pitchFamily="18" charset="0"/>
              </a:rPr>
              <a:t>Christ’s Arrest, Trials and Crucifixion</a:t>
            </a:r>
            <a:br>
              <a:rPr lang="en-GB" altLang="de-DE" i="1" dirty="0">
                <a:latin typeface="Times New Roman" pitchFamily="18" charset="0"/>
              </a:rPr>
            </a:br>
            <a:endParaRPr lang="en-CA" dirty="0">
              <a:latin typeface="Bernard MT Condensed" panose="02050806060905020404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347864" y="1268760"/>
            <a:ext cx="6400800" cy="175260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AU" sz="4000" dirty="0">
                <a:solidFill>
                  <a:schemeClr val="tx1"/>
                </a:solidFill>
                <a:latin typeface="Bernard MT Condensed" panose="02050806060905020404" pitchFamily="18" charset="0"/>
              </a:rPr>
              <a:t>~ Jn. 18-19 ~</a:t>
            </a:r>
            <a:endParaRPr lang="en-CA" sz="4000" dirty="0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721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395536" y="3068960"/>
            <a:ext cx="8352928" cy="72008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GB" altLang="de-DE" sz="4400" b="1" dirty="0">
                <a:latin typeface="Bernard MT Condensed" panose="02050806060905020404" pitchFamily="18" charset="0"/>
              </a:rPr>
              <a:t>The Burial of Christ: 19:31-42</a:t>
            </a:r>
            <a:endParaRPr lang="de-DE" altLang="de-DE" sz="4400" b="1" dirty="0">
              <a:latin typeface="Bernard MT Condensed" panose="02050806060905020404" pitchFamily="18" charset="0"/>
            </a:endParaRPr>
          </a:p>
          <a:p>
            <a:pPr marL="0" indent="0" algn="ctr">
              <a:buNone/>
            </a:pPr>
            <a:endParaRPr lang="en-CA" sz="4400" dirty="0">
              <a:latin typeface="Bernard MT Condensed" panose="02050806060905020404" pitchFamily="18" charset="0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01768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395536" y="1196752"/>
            <a:ext cx="8352928" cy="484253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GB" altLang="de-DE" sz="3900" b="1" dirty="0">
                <a:latin typeface="Bernard MT Condensed" panose="02050806060905020404" pitchFamily="18" charset="0"/>
              </a:rPr>
              <a:t>The Arrest of Christ: 18:1-11</a:t>
            </a:r>
          </a:p>
          <a:p>
            <a:pPr algn="ctr"/>
            <a:endParaRPr lang="en-GB" altLang="de-DE" sz="3900" b="1" dirty="0">
              <a:latin typeface="Bernard MT Condensed" panose="02050806060905020404" pitchFamily="18" charset="0"/>
            </a:endParaRPr>
          </a:p>
          <a:p>
            <a:pPr marL="0" indent="0" algn="ctr">
              <a:buNone/>
            </a:pPr>
            <a:r>
              <a:rPr lang="en-GB" altLang="de-DE" sz="3900" b="1" dirty="0">
                <a:latin typeface="Bernard MT Condensed" panose="02050806060905020404" pitchFamily="18" charset="0"/>
              </a:rPr>
              <a:t>The Trial Before </a:t>
            </a:r>
            <a:r>
              <a:rPr lang="en-GB" altLang="de-DE" sz="3900" b="1" dirty="0" err="1">
                <a:latin typeface="Bernard MT Condensed" panose="02050806060905020404" pitchFamily="18" charset="0"/>
              </a:rPr>
              <a:t>Annas</a:t>
            </a:r>
            <a:r>
              <a:rPr lang="en-GB" altLang="de-DE" sz="3900" b="1" dirty="0">
                <a:latin typeface="Bernard MT Condensed" panose="02050806060905020404" pitchFamily="18" charset="0"/>
              </a:rPr>
              <a:t>: 18:12-24</a:t>
            </a:r>
          </a:p>
          <a:p>
            <a:pPr algn="ctr"/>
            <a:endParaRPr lang="en-GB" altLang="de-DE" sz="3900" b="1" dirty="0">
              <a:latin typeface="Bernard MT Condensed" panose="02050806060905020404" pitchFamily="18" charset="0"/>
            </a:endParaRPr>
          </a:p>
          <a:p>
            <a:pPr marL="0" indent="0" algn="ctr">
              <a:buNone/>
            </a:pPr>
            <a:r>
              <a:rPr lang="en-GB" altLang="de-DE" sz="3900" b="1" dirty="0">
                <a:latin typeface="Bernard MT Condensed" panose="02050806060905020404" pitchFamily="18" charset="0"/>
              </a:rPr>
              <a:t>The Trial Before Caiaphas: </a:t>
            </a:r>
          </a:p>
          <a:p>
            <a:pPr marL="0" indent="0" algn="ctr">
              <a:buNone/>
            </a:pPr>
            <a:r>
              <a:rPr lang="en-GB" altLang="de-DE" sz="3900" b="1" dirty="0">
                <a:latin typeface="Bernard MT Condensed" panose="02050806060905020404" pitchFamily="18" charset="0"/>
              </a:rPr>
              <a:t>18:25-27 (Mk. 14:53-65)</a:t>
            </a:r>
          </a:p>
          <a:p>
            <a:pPr algn="ctr"/>
            <a:endParaRPr lang="en-GB" altLang="de-DE" sz="3900" b="1" dirty="0">
              <a:latin typeface="Bernard MT Condensed" panose="02050806060905020404" pitchFamily="18" charset="0"/>
            </a:endParaRPr>
          </a:p>
          <a:p>
            <a:pPr marL="0" indent="0" algn="ctr">
              <a:buNone/>
            </a:pPr>
            <a:r>
              <a:rPr lang="en-GB" altLang="de-DE" sz="3900" b="1" dirty="0">
                <a:latin typeface="Bernard MT Condensed" panose="02050806060905020404" pitchFamily="18" charset="0"/>
              </a:rPr>
              <a:t>The Trial Before the Sanhedrin: </a:t>
            </a:r>
          </a:p>
          <a:p>
            <a:pPr marL="0" indent="0" algn="ctr">
              <a:buNone/>
            </a:pPr>
            <a:r>
              <a:rPr lang="en-GB" altLang="de-DE" sz="3900" b="1" dirty="0">
                <a:latin typeface="Bernard MT Condensed" panose="02050806060905020404" pitchFamily="18" charset="0"/>
              </a:rPr>
              <a:t>Lk. </a:t>
            </a:r>
            <a:r>
              <a:rPr lang="en-GB" altLang="de-DE" sz="3900" b="1">
                <a:latin typeface="Bernard MT Condensed" panose="02050806060905020404" pitchFamily="18" charset="0"/>
              </a:rPr>
              <a:t>22:66-71</a:t>
            </a:r>
            <a:endParaRPr lang="en-GB" altLang="de-DE" sz="3900" b="1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687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395536" y="2474894"/>
            <a:ext cx="8352928" cy="190821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GB" altLang="de-DE" sz="3600" b="1" dirty="0">
                <a:latin typeface="Bernard MT Condensed" panose="02050806060905020404" pitchFamily="18" charset="0"/>
              </a:rPr>
              <a:t>The First Trial Before Pilate: 18:28-40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en-GB" altLang="de-DE" sz="3600" b="1" dirty="0">
              <a:latin typeface="Bernard MT Condensed" panose="02050806060905020404" pitchFamily="18" charset="0"/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GB" altLang="de-DE" sz="3600" b="1" dirty="0">
                <a:latin typeface="Bernard MT Condensed" panose="02050806060905020404" pitchFamily="18" charset="0"/>
              </a:rPr>
              <a:t>The Trial Before Herod: </a:t>
            </a:r>
            <a:r>
              <a:rPr lang="en-GB" altLang="de-DE" sz="3600" b="1" dirty="0" err="1">
                <a:latin typeface="Bernard MT Condensed" panose="02050806060905020404" pitchFamily="18" charset="0"/>
              </a:rPr>
              <a:t>Lk</a:t>
            </a:r>
            <a:r>
              <a:rPr lang="en-GB" altLang="de-DE" sz="3600" b="1" dirty="0">
                <a:latin typeface="Bernard MT Condensed" panose="02050806060905020404" pitchFamily="18" charset="0"/>
              </a:rPr>
              <a:t>. 23:6-12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GB" altLang="de-DE" sz="3600" b="1" dirty="0">
              <a:latin typeface="Bernard MT Condensed" panose="02050806060905020404" pitchFamily="18" charset="0"/>
            </a:endParaRPr>
          </a:p>
          <a:p>
            <a:pPr marL="0" indent="0" algn="ctr">
              <a:buNone/>
            </a:pPr>
            <a:endParaRPr lang="en-CA" sz="3600" dirty="0">
              <a:latin typeface="Bernard MT Condensed" panose="02050806060905020404" pitchFamily="18" charset="0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64835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371600" y="116632"/>
            <a:ext cx="7772400" cy="1584176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br>
              <a:rPr lang="en-US" altLang="zh-CN" sz="4900" b="1" dirty="0">
                <a:latin typeface="Bernard MT Condensed" panose="02050806060905020404" pitchFamily="18" charset="0"/>
                <a:ea typeface="SimSun" pitchFamily="2" charset="-122"/>
              </a:rPr>
            </a:br>
            <a:r>
              <a:rPr lang="en-US" altLang="zh-CN" sz="4900" b="1" dirty="0">
                <a:latin typeface="Bernard MT Condensed" panose="02050806060905020404" pitchFamily="18" charset="0"/>
                <a:ea typeface="SimSun" pitchFamily="2" charset="-122"/>
              </a:rPr>
              <a:t>The seven declarations of Christ’s innocence:</a:t>
            </a:r>
            <a:br>
              <a:rPr lang="en-GB" altLang="de-DE" i="1" dirty="0">
                <a:latin typeface="Times New Roman" pitchFamily="18" charset="0"/>
              </a:rPr>
            </a:br>
            <a:endParaRPr lang="en-CA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67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395536" y="404664"/>
            <a:ext cx="8352928" cy="604867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>
            <a:normAutofit fontScale="92500" lnSpcReduction="1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altLang="zh-CN" sz="3600" dirty="0">
                <a:latin typeface="Bernard MT Condensed" panose="02050806060905020404" pitchFamily="18" charset="0"/>
                <a:ea typeface="SimSun" pitchFamily="2" charset="-122"/>
              </a:rPr>
              <a:t>Mat. 27:4 Judas declares Jesus innocent</a:t>
            </a:r>
          </a:p>
          <a:p>
            <a:pPr marL="742950" indent="-742950">
              <a:buFont typeface="+mj-lt"/>
              <a:buAutoNum type="arabicPeriod"/>
            </a:pPr>
            <a:r>
              <a:rPr lang="en-US" altLang="zh-CN" sz="3600" dirty="0" err="1">
                <a:latin typeface="Bernard MT Condensed" panose="02050806060905020404" pitchFamily="18" charset="0"/>
                <a:ea typeface="SimSun" pitchFamily="2" charset="-122"/>
              </a:rPr>
              <a:t>Lk</a:t>
            </a:r>
            <a:r>
              <a:rPr lang="en-US" altLang="zh-CN" sz="3600" dirty="0">
                <a:latin typeface="Bernard MT Condensed" panose="02050806060905020404" pitchFamily="18" charset="0"/>
                <a:ea typeface="SimSun" pitchFamily="2" charset="-122"/>
              </a:rPr>
              <a:t>. 23:14 (Jn. 18:38, 19:4,6) Pilate declares Jesus innocent (3X!)</a:t>
            </a:r>
          </a:p>
          <a:p>
            <a:pPr marL="742950" indent="-742950">
              <a:buFont typeface="+mj-lt"/>
              <a:buAutoNum type="arabicPeriod"/>
            </a:pPr>
            <a:r>
              <a:rPr lang="en-US" altLang="zh-CN" sz="3600" dirty="0" err="1">
                <a:latin typeface="Bernard MT Condensed" panose="02050806060905020404" pitchFamily="18" charset="0"/>
                <a:ea typeface="SimSun" pitchFamily="2" charset="-122"/>
              </a:rPr>
              <a:t>Lk</a:t>
            </a:r>
            <a:r>
              <a:rPr lang="en-US" altLang="zh-CN" sz="3600" dirty="0">
                <a:latin typeface="Bernard MT Condensed" panose="02050806060905020404" pitchFamily="18" charset="0"/>
                <a:ea typeface="SimSun" pitchFamily="2" charset="-122"/>
              </a:rPr>
              <a:t>. 23:15 Herod declares Jesus innocent</a:t>
            </a:r>
          </a:p>
          <a:p>
            <a:pPr marL="742950" indent="-742950">
              <a:buFont typeface="+mj-lt"/>
              <a:buAutoNum type="arabicPeriod"/>
            </a:pPr>
            <a:r>
              <a:rPr lang="en-US" altLang="zh-CN" sz="3600" dirty="0">
                <a:latin typeface="Bernard MT Condensed" panose="02050806060905020404" pitchFamily="18" charset="0"/>
                <a:ea typeface="SimSun" pitchFamily="2" charset="-122"/>
              </a:rPr>
              <a:t>Mat. 27:19 Pilates wife declares Jesus innocent</a:t>
            </a:r>
          </a:p>
          <a:p>
            <a:pPr marL="742950" indent="-742950">
              <a:buFont typeface="+mj-lt"/>
              <a:buAutoNum type="arabicPeriod"/>
            </a:pPr>
            <a:r>
              <a:rPr lang="en-US" altLang="zh-CN" sz="3600" dirty="0" err="1">
                <a:latin typeface="Bernard MT Condensed" panose="02050806060905020404" pitchFamily="18" charset="0"/>
                <a:ea typeface="SimSun" pitchFamily="2" charset="-122"/>
              </a:rPr>
              <a:t>Lk</a:t>
            </a:r>
            <a:r>
              <a:rPr lang="en-US" altLang="zh-CN" sz="3600" dirty="0">
                <a:latin typeface="Bernard MT Condensed" panose="02050806060905020404" pitchFamily="18" charset="0"/>
                <a:ea typeface="SimSun" pitchFamily="2" charset="-122"/>
              </a:rPr>
              <a:t>. 23:41 The dying thief declares Jesus innocent</a:t>
            </a:r>
          </a:p>
          <a:p>
            <a:pPr marL="742950" indent="-742950">
              <a:buFont typeface="+mj-lt"/>
              <a:buAutoNum type="arabicPeriod"/>
            </a:pPr>
            <a:r>
              <a:rPr lang="en-US" altLang="zh-CN" sz="3600" dirty="0" err="1">
                <a:latin typeface="Bernard MT Condensed" panose="02050806060905020404" pitchFamily="18" charset="0"/>
                <a:ea typeface="SimSun" pitchFamily="2" charset="-122"/>
              </a:rPr>
              <a:t>Lk</a:t>
            </a:r>
            <a:r>
              <a:rPr lang="en-US" altLang="zh-CN" sz="3600" dirty="0">
                <a:latin typeface="Bernard MT Condensed" panose="02050806060905020404" pitchFamily="18" charset="0"/>
                <a:ea typeface="SimSun" pitchFamily="2" charset="-122"/>
              </a:rPr>
              <a:t>. 23:47 The Roman soldier declares Jesus innocent</a:t>
            </a:r>
          </a:p>
          <a:p>
            <a:pPr marL="742950" indent="-742950">
              <a:buFont typeface="+mj-lt"/>
              <a:buAutoNum type="arabicPeriod"/>
            </a:pPr>
            <a:r>
              <a:rPr lang="en-US" altLang="zh-CN" sz="3600" dirty="0">
                <a:latin typeface="Bernard MT Condensed" panose="02050806060905020404" pitchFamily="18" charset="0"/>
                <a:ea typeface="SimSun" pitchFamily="2" charset="-122"/>
              </a:rPr>
              <a:t>2Cor. 5:21 Paul declares Jesus innocent</a:t>
            </a:r>
            <a:endParaRPr lang="de-DE" altLang="de-DE" sz="3600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174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395536" y="2780927"/>
            <a:ext cx="8352928" cy="1296145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>
            <a:normAutofit fontScale="92500" lnSpcReduction="10000"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GB" altLang="de-DE" sz="3600" b="1" dirty="0">
                <a:latin typeface="Bernard MT Condensed" panose="02050806060905020404" pitchFamily="18" charset="0"/>
              </a:rPr>
              <a:t>The Second Trial Before Pilate: 19:1-16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en-GB" altLang="de-DE" sz="1800" b="1" dirty="0">
              <a:latin typeface="Bernard MT Condensed" panose="02050806060905020404" pitchFamily="18" charset="0"/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GB" altLang="de-DE" sz="3600" b="1" dirty="0">
                <a:latin typeface="Bernard MT Condensed" panose="02050806060905020404" pitchFamily="18" charset="0"/>
              </a:rPr>
              <a:t>The Crucifixion of Christ: 19:17-30</a:t>
            </a:r>
          </a:p>
        </p:txBody>
      </p:sp>
    </p:spTree>
    <p:extLst>
      <p:ext uri="{BB962C8B-B14F-4D97-AF65-F5344CB8AC3E}">
        <p14:creationId xmlns:p14="http://schemas.microsoft.com/office/powerpoint/2010/main" val="2826241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FF2067-7901-6071-8CBA-1F46EB77A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95BE67-9613-43A4-6B08-4450449395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95536" y="3048708"/>
            <a:ext cx="8352928" cy="760584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GB" altLang="de-DE" sz="4400" b="1" dirty="0">
                <a:latin typeface="Bernard MT Condensed" panose="02050806060905020404" pitchFamily="18" charset="0"/>
              </a:rPr>
              <a:t>The words of Christ from the cross. </a:t>
            </a:r>
          </a:p>
        </p:txBody>
      </p:sp>
    </p:spTree>
    <p:extLst>
      <p:ext uri="{BB962C8B-B14F-4D97-AF65-F5344CB8AC3E}">
        <p14:creationId xmlns:p14="http://schemas.microsoft.com/office/powerpoint/2010/main" val="2478078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395536" y="692697"/>
            <a:ext cx="8352928" cy="5472607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en-GB" altLang="de-DE" sz="3600" b="1" dirty="0">
                <a:latin typeface="Times New Roman" pitchFamily="18" charset="0"/>
              </a:rPr>
              <a:t>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GB" altLang="de-DE" sz="3600" b="1" dirty="0">
                <a:latin typeface="Times New Roman" pitchFamily="18" charset="0"/>
              </a:rPr>
              <a:t>“Father, forgive them, for they know not what they do.“ Lk. 23:34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GB" altLang="de-DE" sz="3600" b="1" dirty="0">
              <a:latin typeface="Times New Roman" pitchFamily="18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GB" altLang="de-DE" sz="3600" b="1" dirty="0">
                <a:latin typeface="Times New Roman" pitchFamily="18" charset="0"/>
              </a:rPr>
              <a:t>„Today you will be with Me in Paradise.“ Lk. 23:43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GB" altLang="de-DE" sz="3600" b="1" dirty="0">
              <a:latin typeface="Times New Roman" pitchFamily="18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GB" altLang="de-DE" sz="3600" b="1" i="1" dirty="0">
                <a:latin typeface="Times New Roman" pitchFamily="18" charset="0"/>
              </a:rPr>
              <a:t>„Woman, behold your son... Behold your mother.“ Jn. 19:27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GB" altLang="de-DE" sz="2800" b="1" i="1" dirty="0">
              <a:latin typeface="Times New Roman" pitchFamily="18" charset="0"/>
            </a:endParaRPr>
          </a:p>
          <a:p>
            <a:pPr marL="0" indent="0" algn="ctr">
              <a:buNone/>
            </a:pPr>
            <a:endParaRPr lang="en-CA" sz="3600" dirty="0">
              <a:latin typeface="Bernard MT Condensed" panose="02050806060905020404" pitchFamily="18" charset="0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82773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395536" y="296653"/>
            <a:ext cx="8352928" cy="6264695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en-GB" altLang="de-DE" sz="3600" b="1" dirty="0">
                <a:latin typeface="Times New Roman" pitchFamily="18" charset="0"/>
              </a:rPr>
              <a:t> </a:t>
            </a:r>
            <a:endParaRPr lang="en-GB" altLang="de-DE" sz="2800" b="1" i="1" dirty="0">
              <a:latin typeface="Times New Roman" pitchFamily="18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GB" altLang="de-DE" sz="3600" b="1" dirty="0">
                <a:latin typeface="Times New Roman" pitchFamily="18" charset="0"/>
              </a:rPr>
              <a:t>„My God, My God, why have you forsaken Me.“ Mat. 27:46; Mk. 15:34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GB" altLang="de-DE" sz="3600" b="1" dirty="0">
              <a:latin typeface="Times New Roman" pitchFamily="18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GB" altLang="de-DE" sz="3600" b="1" i="1" dirty="0">
                <a:latin typeface="Times New Roman" pitchFamily="18" charset="0"/>
              </a:rPr>
              <a:t>„I am thirsty“. Jn. 19:28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GB" altLang="de-DE" sz="3600" b="1" i="1" dirty="0">
              <a:latin typeface="Times New Roman" pitchFamily="18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GB" altLang="de-DE" sz="3600" b="1" i="1" dirty="0">
                <a:latin typeface="Times New Roman" pitchFamily="18" charset="0"/>
              </a:rPr>
              <a:t>„It is finished.“ Jn. 19:30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GB" altLang="de-DE" sz="3600" b="1" i="1" dirty="0">
              <a:latin typeface="Times New Roman" pitchFamily="18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GB" altLang="de-DE" sz="3600" b="1" dirty="0">
                <a:latin typeface="Times New Roman" pitchFamily="18" charset="0"/>
              </a:rPr>
              <a:t>„Father, into Your hands I commit My spirit.“ Lk. 23:46</a:t>
            </a:r>
            <a:endParaRPr lang="de-DE" altLang="de-DE" sz="3600" b="1" dirty="0">
              <a:latin typeface="Times New Roman" pitchFamily="18" charset="0"/>
            </a:endParaRPr>
          </a:p>
          <a:p>
            <a:pPr marL="0" indent="0" algn="ctr">
              <a:buNone/>
            </a:pPr>
            <a:endParaRPr lang="en-CA" sz="3600" dirty="0">
              <a:latin typeface="Bernard MT Condensed" panose="02050806060905020404" pitchFamily="18" charset="0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406431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255</Words>
  <Application>Microsoft Office PowerPoint</Application>
  <PresentationFormat>Bildschirmpräsentation (4:3)</PresentationFormat>
  <Paragraphs>41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7" baseType="lpstr">
      <vt:lpstr>Arial</vt:lpstr>
      <vt:lpstr>Bernard MT Condensed</vt:lpstr>
      <vt:lpstr>Calibri</vt:lpstr>
      <vt:lpstr>Garamond</vt:lpstr>
      <vt:lpstr>Times New Roman</vt:lpstr>
      <vt:lpstr>Wingdings</vt:lpstr>
      <vt:lpstr>Office Theme</vt:lpstr>
      <vt:lpstr>Christ’s Arrest, Trials and Crucifixion </vt:lpstr>
      <vt:lpstr>PowerPoint-Präsentation</vt:lpstr>
      <vt:lpstr>PowerPoint-Präsentation</vt:lpstr>
      <vt:lpstr> The seven declarations of Christ’s innocence: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Bodenseehof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First Disciples Jn. 1:38-51</dc:title>
  <dc:creator>peter</dc:creator>
  <cp:lastModifiedBy>Peter Reid</cp:lastModifiedBy>
  <cp:revision>42</cp:revision>
  <dcterms:created xsi:type="dcterms:W3CDTF">2007-01-16T08:33:16Z</dcterms:created>
  <dcterms:modified xsi:type="dcterms:W3CDTF">2026-01-21T06:58:36Z</dcterms:modified>
</cp:coreProperties>
</file>