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96" d="100"/>
          <a:sy n="96" d="100"/>
        </p:scale>
        <p:origin x="101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9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16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08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1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9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7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06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53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7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0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C82BFA-13FE-4E4D-A78F-E43FF1CCE41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0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632848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br>
              <a:rPr lang="en-US" sz="4000" b="1" i="1" dirty="0"/>
            </a:br>
            <a:r>
              <a:rPr lang="en-US" sz="4000" b="1" dirty="0">
                <a:latin typeface="Bernard MT Condensed" panose="02050806060905020404" pitchFamily="18" charset="0"/>
              </a:rPr>
              <a:t>The Meaning of the Resurrection </a:t>
            </a:r>
            <a:br>
              <a:rPr lang="de-DE" sz="5400" dirty="0"/>
            </a:br>
            <a:endParaRPr lang="en-CA" sz="54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1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2028617"/>
            <a:ext cx="6624736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The resurrection confirms the truth of His word. </a:t>
            </a:r>
          </a:p>
          <a:p>
            <a:pPr algn="ctr"/>
            <a:endParaRPr lang="en-US" sz="4400" b="1" dirty="0">
              <a:latin typeface="Bernard MT Condensed" panose="02050806060905020404" pitchFamily="18" charset="0"/>
            </a:endParaRPr>
          </a:p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Matt. 16:21; 28:4-5</a:t>
            </a:r>
            <a:endParaRPr lang="de-DE" sz="4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7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690063"/>
            <a:ext cx="6624736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The resurrection relieves us from the fear of death.</a:t>
            </a:r>
          </a:p>
          <a:p>
            <a:pPr algn="ctr"/>
            <a:endParaRPr lang="en-US" sz="4400" b="1" dirty="0">
              <a:latin typeface="Bernard MT Condensed" panose="02050806060905020404" pitchFamily="18" charset="0"/>
            </a:endParaRPr>
          </a:p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1Cor. 15:54-58; Rev. 1:17-18; </a:t>
            </a:r>
          </a:p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Heb. 2:14-15 </a:t>
            </a:r>
            <a:endParaRPr lang="de-DE" sz="4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8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351509"/>
            <a:ext cx="6624736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The resurrection gives us hope for our own resurrection.</a:t>
            </a:r>
          </a:p>
          <a:p>
            <a:pPr algn="ctr"/>
            <a:endParaRPr lang="en-US" sz="4400" b="1" dirty="0">
              <a:latin typeface="Bernard MT Condensed" panose="02050806060905020404" pitchFamily="18" charset="0"/>
            </a:endParaRPr>
          </a:p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Ps. 116:15; Matt. 27:52-53; Rom. 8:22-25; 2Cor. 5:4 </a:t>
            </a:r>
            <a:endParaRPr lang="de-DE" sz="4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640" y="1690063"/>
            <a:ext cx="6624736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The resurrection demonstrates the power of His Spirit in us.</a:t>
            </a:r>
          </a:p>
          <a:p>
            <a:pPr algn="ctr"/>
            <a:endParaRPr lang="en-US" sz="4400" b="1" dirty="0">
              <a:latin typeface="Bernard MT Condensed" panose="02050806060905020404" pitchFamily="18" charset="0"/>
            </a:endParaRPr>
          </a:p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Rom. 8:11; 1Pet. 1:3-5</a:t>
            </a:r>
            <a:endParaRPr lang="de-DE" sz="4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1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62BB8-7602-571C-99C7-02283F2E0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ABE2A3-40AA-9A67-CC34-C54AB1593A24}"/>
              </a:ext>
            </a:extLst>
          </p:cNvPr>
          <p:cNvSpPr txBox="1"/>
          <p:nvPr/>
        </p:nvSpPr>
        <p:spPr>
          <a:xfrm>
            <a:off x="1331640" y="2705725"/>
            <a:ext cx="662473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40 Days </a:t>
            </a:r>
          </a:p>
          <a:p>
            <a:pPr algn="ctr"/>
            <a:r>
              <a:rPr lang="en-US" sz="4400" b="1" dirty="0">
                <a:latin typeface="Bernard MT Condensed" panose="02050806060905020404" pitchFamily="18" charset="0"/>
              </a:rPr>
              <a:t>Acts 1:3</a:t>
            </a:r>
            <a:endParaRPr lang="de-DE" sz="4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0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</Words>
  <Application>Microsoft Office PowerPoint</Application>
  <PresentationFormat>Bildschirmpräsentation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Bernard MT Condensed</vt:lpstr>
      <vt:lpstr>Calibri</vt:lpstr>
      <vt:lpstr>Garamond</vt:lpstr>
      <vt:lpstr>Stencil</vt:lpstr>
      <vt:lpstr>Office Theme</vt:lpstr>
      <vt:lpstr> The Meaning of the Resurrection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Bodenseehof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into the Apostle John</dc:title>
  <dc:creator>peter</dc:creator>
  <cp:lastModifiedBy>Peter Reid</cp:lastModifiedBy>
  <cp:revision>19</cp:revision>
  <dcterms:created xsi:type="dcterms:W3CDTF">2007-01-15T13:46:53Z</dcterms:created>
  <dcterms:modified xsi:type="dcterms:W3CDTF">2026-01-21T07:16:57Z</dcterms:modified>
</cp:coreProperties>
</file>