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16"/>
  </p:notesMasterIdLst>
  <p:sldIdLst>
    <p:sldId id="263" r:id="rId2"/>
    <p:sldId id="271" r:id="rId3"/>
    <p:sldId id="264" r:id="rId4"/>
    <p:sldId id="272" r:id="rId5"/>
    <p:sldId id="265" r:id="rId6"/>
    <p:sldId id="273" r:id="rId7"/>
    <p:sldId id="257" r:id="rId8"/>
    <p:sldId id="303" r:id="rId9"/>
    <p:sldId id="315" r:id="rId10"/>
    <p:sldId id="266" r:id="rId11"/>
    <p:sldId id="267" r:id="rId12"/>
    <p:sldId id="270" r:id="rId13"/>
    <p:sldId id="268" r:id="rId14"/>
    <p:sldId id="269" r:id="rId15"/>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Garamond" pitchFamily="18" charset="0"/>
        <a:ea typeface="+mn-ea"/>
        <a:cs typeface="+mn-cs"/>
      </a:defRPr>
    </a:lvl1pPr>
    <a:lvl2pPr marL="457200" algn="l" rtl="0" fontAlgn="base">
      <a:spcBef>
        <a:spcPct val="0"/>
      </a:spcBef>
      <a:spcAft>
        <a:spcPct val="0"/>
      </a:spcAft>
      <a:defRPr kern="1200">
        <a:solidFill>
          <a:schemeClr val="tx1"/>
        </a:solidFill>
        <a:latin typeface="Garamond" pitchFamily="18" charset="0"/>
        <a:ea typeface="+mn-ea"/>
        <a:cs typeface="+mn-cs"/>
      </a:defRPr>
    </a:lvl2pPr>
    <a:lvl3pPr marL="914400" algn="l" rtl="0" fontAlgn="base">
      <a:spcBef>
        <a:spcPct val="0"/>
      </a:spcBef>
      <a:spcAft>
        <a:spcPct val="0"/>
      </a:spcAft>
      <a:defRPr kern="1200">
        <a:solidFill>
          <a:schemeClr val="tx1"/>
        </a:solidFill>
        <a:latin typeface="Garamond" pitchFamily="18" charset="0"/>
        <a:ea typeface="+mn-ea"/>
        <a:cs typeface="+mn-cs"/>
      </a:defRPr>
    </a:lvl3pPr>
    <a:lvl4pPr marL="1371600" algn="l" rtl="0" fontAlgn="base">
      <a:spcBef>
        <a:spcPct val="0"/>
      </a:spcBef>
      <a:spcAft>
        <a:spcPct val="0"/>
      </a:spcAft>
      <a:defRPr kern="1200">
        <a:solidFill>
          <a:schemeClr val="tx1"/>
        </a:solidFill>
        <a:latin typeface="Garamond" pitchFamily="18" charset="0"/>
        <a:ea typeface="+mn-ea"/>
        <a:cs typeface="+mn-cs"/>
      </a:defRPr>
    </a:lvl4pPr>
    <a:lvl5pPr marL="1828800" algn="l" rtl="0" fontAlgn="base">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FF78CA-5951-498C-A0F8-4380442EE2CE}" v="2" dt="2026-01-12T13:43:16.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988" y="64"/>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264510-A434-48E4-8E15-890E2CEF198D}" type="datetimeFigureOut">
              <a:rPr lang="en-CA" smtClean="0"/>
              <a:t>2026-01-12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82494A-8E3D-4983-9D9C-F30F2961895D}" type="slidenum">
              <a:rPr lang="en-CA" smtClean="0"/>
              <a:t>‹Nr.›</a:t>
            </a:fld>
            <a:endParaRPr lang="en-CA"/>
          </a:p>
        </p:txBody>
      </p:sp>
    </p:spTree>
    <p:extLst>
      <p:ext uri="{BB962C8B-B14F-4D97-AF65-F5344CB8AC3E}">
        <p14:creationId xmlns:p14="http://schemas.microsoft.com/office/powerpoint/2010/main" val="2280480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E82494A-8E3D-4983-9D9C-F30F2961895D}" type="slidenum">
              <a:rPr lang="en-CA" smtClean="0"/>
              <a:t>14</a:t>
            </a:fld>
            <a:endParaRPr lang="en-CA"/>
          </a:p>
        </p:txBody>
      </p:sp>
    </p:spTree>
    <p:extLst>
      <p:ext uri="{BB962C8B-B14F-4D97-AF65-F5344CB8AC3E}">
        <p14:creationId xmlns:p14="http://schemas.microsoft.com/office/powerpoint/2010/main" val="399835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1ED8483D-8FD5-4B25-B20C-5AF1A3322D6F}" type="slidenum">
              <a:rPr lang="de-DE" smtClean="0"/>
              <a:pPr>
                <a:defRPr/>
              </a:pPr>
              <a:t>‹Nr.›</a:t>
            </a:fld>
            <a:endParaRPr lang="de-DE"/>
          </a:p>
        </p:txBody>
      </p:sp>
    </p:spTree>
    <p:extLst>
      <p:ext uri="{BB962C8B-B14F-4D97-AF65-F5344CB8AC3E}">
        <p14:creationId xmlns:p14="http://schemas.microsoft.com/office/powerpoint/2010/main" val="1021951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4CD9EEEB-0F96-4592-BC4F-E5B6A194C635}" type="slidenum">
              <a:rPr lang="de-DE" smtClean="0"/>
              <a:pPr>
                <a:defRPr/>
              </a:pPr>
              <a:t>‹Nr.›</a:t>
            </a:fld>
            <a:endParaRPr lang="de-DE"/>
          </a:p>
        </p:txBody>
      </p:sp>
    </p:spTree>
    <p:extLst>
      <p:ext uri="{BB962C8B-B14F-4D97-AF65-F5344CB8AC3E}">
        <p14:creationId xmlns:p14="http://schemas.microsoft.com/office/powerpoint/2010/main" val="1099808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EF684FA2-71B3-40B3-8FA0-77F8E539E4E6}" type="slidenum">
              <a:rPr lang="de-DE" smtClean="0"/>
              <a:pPr>
                <a:defRPr/>
              </a:pPr>
              <a:t>‹Nr.›</a:t>
            </a:fld>
            <a:endParaRPr lang="de-DE"/>
          </a:p>
        </p:txBody>
      </p:sp>
    </p:spTree>
    <p:extLst>
      <p:ext uri="{BB962C8B-B14F-4D97-AF65-F5344CB8AC3E}">
        <p14:creationId xmlns:p14="http://schemas.microsoft.com/office/powerpoint/2010/main" val="2560876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A9B68D13-47C0-4B7C-8A65-C8EAF167324E}" type="slidenum">
              <a:rPr lang="de-DE" smtClean="0"/>
              <a:pPr>
                <a:defRPr/>
              </a:pPr>
              <a:t>‹Nr.›</a:t>
            </a:fld>
            <a:endParaRPr lang="de-DE"/>
          </a:p>
        </p:txBody>
      </p:sp>
    </p:spTree>
    <p:extLst>
      <p:ext uri="{BB962C8B-B14F-4D97-AF65-F5344CB8AC3E}">
        <p14:creationId xmlns:p14="http://schemas.microsoft.com/office/powerpoint/2010/main" val="3923954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2771D2E9-2D4B-4BDD-AF15-14A29966E5CE}" type="slidenum">
              <a:rPr lang="de-DE" smtClean="0"/>
              <a:pPr>
                <a:defRPr/>
              </a:pPr>
              <a:t>‹Nr.›</a:t>
            </a:fld>
            <a:endParaRPr lang="de-DE"/>
          </a:p>
        </p:txBody>
      </p:sp>
    </p:spTree>
    <p:extLst>
      <p:ext uri="{BB962C8B-B14F-4D97-AF65-F5344CB8AC3E}">
        <p14:creationId xmlns:p14="http://schemas.microsoft.com/office/powerpoint/2010/main" val="350254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pPr>
              <a:defRPr/>
            </a:pPr>
            <a:endParaRPr lang="de-DE"/>
          </a:p>
        </p:txBody>
      </p:sp>
      <p:sp>
        <p:nvSpPr>
          <p:cNvPr id="7" name="Slide Number Placeholder 6"/>
          <p:cNvSpPr>
            <a:spLocks noGrp="1"/>
          </p:cNvSpPr>
          <p:nvPr>
            <p:ph type="sldNum" sz="quarter" idx="12"/>
          </p:nvPr>
        </p:nvSpPr>
        <p:spPr/>
        <p:txBody>
          <a:bodyPr/>
          <a:lstStyle/>
          <a:p>
            <a:pPr>
              <a:defRPr/>
            </a:pPr>
            <a:fld id="{25BF76C5-013E-46CA-8DEB-9D514E058D7A}" type="slidenum">
              <a:rPr lang="de-DE" smtClean="0"/>
              <a:pPr>
                <a:defRPr/>
              </a:pPr>
              <a:t>‹Nr.›</a:t>
            </a:fld>
            <a:endParaRPr lang="de-DE"/>
          </a:p>
        </p:txBody>
      </p:sp>
    </p:spTree>
    <p:extLst>
      <p:ext uri="{BB962C8B-B14F-4D97-AF65-F5344CB8AC3E}">
        <p14:creationId xmlns:p14="http://schemas.microsoft.com/office/powerpoint/2010/main" val="3767633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pPr>
              <a:defRPr/>
            </a:pPr>
            <a:endParaRPr lang="de-DE"/>
          </a:p>
        </p:txBody>
      </p:sp>
      <p:sp>
        <p:nvSpPr>
          <p:cNvPr id="8" name="Footer Placeholder 7"/>
          <p:cNvSpPr>
            <a:spLocks noGrp="1"/>
          </p:cNvSpPr>
          <p:nvPr>
            <p:ph type="ftr" sz="quarter" idx="11"/>
          </p:nvPr>
        </p:nvSpPr>
        <p:spPr/>
        <p:txBody>
          <a:bodyPr/>
          <a:lstStyle/>
          <a:p>
            <a:pPr>
              <a:defRPr/>
            </a:pPr>
            <a:endParaRPr lang="de-DE"/>
          </a:p>
        </p:txBody>
      </p:sp>
      <p:sp>
        <p:nvSpPr>
          <p:cNvPr id="9" name="Slide Number Placeholder 8"/>
          <p:cNvSpPr>
            <a:spLocks noGrp="1"/>
          </p:cNvSpPr>
          <p:nvPr>
            <p:ph type="sldNum" sz="quarter" idx="12"/>
          </p:nvPr>
        </p:nvSpPr>
        <p:spPr/>
        <p:txBody>
          <a:bodyPr/>
          <a:lstStyle/>
          <a:p>
            <a:pPr>
              <a:defRPr/>
            </a:pPr>
            <a:fld id="{9FCBD3E9-36E7-4208-B466-F548A211DCB7}" type="slidenum">
              <a:rPr lang="de-DE" smtClean="0"/>
              <a:pPr>
                <a:defRPr/>
              </a:pPr>
              <a:t>‹Nr.›</a:t>
            </a:fld>
            <a:endParaRPr lang="de-DE"/>
          </a:p>
        </p:txBody>
      </p:sp>
    </p:spTree>
    <p:extLst>
      <p:ext uri="{BB962C8B-B14F-4D97-AF65-F5344CB8AC3E}">
        <p14:creationId xmlns:p14="http://schemas.microsoft.com/office/powerpoint/2010/main" val="729863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pPr>
              <a:defRPr/>
            </a:pPr>
            <a:endParaRPr lang="de-DE"/>
          </a:p>
        </p:txBody>
      </p:sp>
      <p:sp>
        <p:nvSpPr>
          <p:cNvPr id="4" name="Footer Placeholder 3"/>
          <p:cNvSpPr>
            <a:spLocks noGrp="1"/>
          </p:cNvSpPr>
          <p:nvPr>
            <p:ph type="ftr" sz="quarter" idx="11"/>
          </p:nvPr>
        </p:nvSpPr>
        <p:spPr/>
        <p:txBody>
          <a:bodyPr/>
          <a:lstStyle/>
          <a:p>
            <a:pPr>
              <a:defRPr/>
            </a:pPr>
            <a:endParaRPr lang="de-DE"/>
          </a:p>
        </p:txBody>
      </p:sp>
      <p:sp>
        <p:nvSpPr>
          <p:cNvPr id="5" name="Slide Number Placeholder 4"/>
          <p:cNvSpPr>
            <a:spLocks noGrp="1"/>
          </p:cNvSpPr>
          <p:nvPr>
            <p:ph type="sldNum" sz="quarter" idx="12"/>
          </p:nvPr>
        </p:nvSpPr>
        <p:spPr/>
        <p:txBody>
          <a:bodyPr/>
          <a:lstStyle/>
          <a:p>
            <a:pPr>
              <a:defRPr/>
            </a:pPr>
            <a:fld id="{FEF916C7-DFD0-448F-9017-59871597D3B7}" type="slidenum">
              <a:rPr lang="de-DE" smtClean="0"/>
              <a:pPr>
                <a:defRPr/>
              </a:pPr>
              <a:t>‹Nr.›</a:t>
            </a:fld>
            <a:endParaRPr lang="de-DE"/>
          </a:p>
        </p:txBody>
      </p:sp>
    </p:spTree>
    <p:extLst>
      <p:ext uri="{BB962C8B-B14F-4D97-AF65-F5344CB8AC3E}">
        <p14:creationId xmlns:p14="http://schemas.microsoft.com/office/powerpoint/2010/main" val="3625029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de-DE"/>
          </a:p>
        </p:txBody>
      </p:sp>
      <p:sp>
        <p:nvSpPr>
          <p:cNvPr id="3" name="Footer Placeholder 2"/>
          <p:cNvSpPr>
            <a:spLocks noGrp="1"/>
          </p:cNvSpPr>
          <p:nvPr>
            <p:ph type="ftr" sz="quarter" idx="11"/>
          </p:nvPr>
        </p:nvSpPr>
        <p:spPr/>
        <p:txBody>
          <a:bodyPr/>
          <a:lstStyle/>
          <a:p>
            <a:pPr>
              <a:defRPr/>
            </a:pPr>
            <a:endParaRPr lang="de-DE"/>
          </a:p>
        </p:txBody>
      </p:sp>
      <p:sp>
        <p:nvSpPr>
          <p:cNvPr id="4" name="Slide Number Placeholder 3"/>
          <p:cNvSpPr>
            <a:spLocks noGrp="1"/>
          </p:cNvSpPr>
          <p:nvPr>
            <p:ph type="sldNum" sz="quarter" idx="12"/>
          </p:nvPr>
        </p:nvSpPr>
        <p:spPr/>
        <p:txBody>
          <a:bodyPr/>
          <a:lstStyle/>
          <a:p>
            <a:pPr>
              <a:defRPr/>
            </a:pPr>
            <a:fld id="{A9103A81-8FC3-43B0-B834-78AAA05945D0}" type="slidenum">
              <a:rPr lang="de-DE" smtClean="0"/>
              <a:pPr>
                <a:defRPr/>
              </a:pPr>
              <a:t>‹Nr.›</a:t>
            </a:fld>
            <a:endParaRPr lang="de-DE"/>
          </a:p>
        </p:txBody>
      </p:sp>
    </p:spTree>
    <p:extLst>
      <p:ext uri="{BB962C8B-B14F-4D97-AF65-F5344CB8AC3E}">
        <p14:creationId xmlns:p14="http://schemas.microsoft.com/office/powerpoint/2010/main" val="474853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pPr>
              <a:defRPr/>
            </a:pPr>
            <a:endParaRPr lang="de-DE"/>
          </a:p>
        </p:txBody>
      </p:sp>
      <p:sp>
        <p:nvSpPr>
          <p:cNvPr id="7" name="Slide Number Placeholder 6"/>
          <p:cNvSpPr>
            <a:spLocks noGrp="1"/>
          </p:cNvSpPr>
          <p:nvPr>
            <p:ph type="sldNum" sz="quarter" idx="12"/>
          </p:nvPr>
        </p:nvSpPr>
        <p:spPr/>
        <p:txBody>
          <a:bodyPr/>
          <a:lstStyle/>
          <a:p>
            <a:pPr>
              <a:defRPr/>
            </a:pPr>
            <a:fld id="{0E1D897F-01E3-4132-AAB9-E762B14563D9}" type="slidenum">
              <a:rPr lang="de-DE" smtClean="0"/>
              <a:pPr>
                <a:defRPr/>
              </a:pPr>
              <a:t>‹Nr.›</a:t>
            </a:fld>
            <a:endParaRPr lang="de-DE"/>
          </a:p>
        </p:txBody>
      </p:sp>
    </p:spTree>
    <p:extLst>
      <p:ext uri="{BB962C8B-B14F-4D97-AF65-F5344CB8AC3E}">
        <p14:creationId xmlns:p14="http://schemas.microsoft.com/office/powerpoint/2010/main" val="1003052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pPr>
              <a:defRPr/>
            </a:pPr>
            <a:endParaRPr lang="de-DE"/>
          </a:p>
        </p:txBody>
      </p:sp>
      <p:sp>
        <p:nvSpPr>
          <p:cNvPr id="7" name="Slide Number Placeholder 6"/>
          <p:cNvSpPr>
            <a:spLocks noGrp="1"/>
          </p:cNvSpPr>
          <p:nvPr>
            <p:ph type="sldNum" sz="quarter" idx="12"/>
          </p:nvPr>
        </p:nvSpPr>
        <p:spPr/>
        <p:txBody>
          <a:bodyPr/>
          <a:lstStyle/>
          <a:p>
            <a:pPr>
              <a:defRPr/>
            </a:pPr>
            <a:fld id="{29C18E6A-39EB-4BF8-B42A-C71C2D91519A}" type="slidenum">
              <a:rPr lang="de-DE" smtClean="0"/>
              <a:pPr>
                <a:defRPr/>
              </a:pPr>
              <a:t>‹Nr.›</a:t>
            </a:fld>
            <a:endParaRPr lang="de-DE"/>
          </a:p>
        </p:txBody>
      </p:sp>
    </p:spTree>
    <p:extLst>
      <p:ext uri="{BB962C8B-B14F-4D97-AF65-F5344CB8AC3E}">
        <p14:creationId xmlns:p14="http://schemas.microsoft.com/office/powerpoint/2010/main" val="1566108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6D62EE7-883E-4F45-8504-7E98D2676089}" type="slidenum">
              <a:rPr lang="de-DE" smtClean="0"/>
              <a:pPr>
                <a:defRPr/>
              </a:pPr>
              <a:t>‹Nr.›</a:t>
            </a:fld>
            <a:endParaRPr lang="de-DE"/>
          </a:p>
        </p:txBody>
      </p:sp>
    </p:spTree>
    <p:extLst>
      <p:ext uri="{BB962C8B-B14F-4D97-AF65-F5344CB8AC3E}">
        <p14:creationId xmlns:p14="http://schemas.microsoft.com/office/powerpoint/2010/main" val="20299873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260648" y="2636912"/>
            <a:ext cx="7772400" cy="1584176"/>
          </a:xfrm>
          <a:effectLst>
            <a:outerShdw blurRad="50800" dist="38100" algn="l" rotWithShape="0">
              <a:prstClr val="black">
                <a:alpha val="40000"/>
              </a:prstClr>
            </a:outerShdw>
          </a:effectLst>
        </p:spPr>
        <p:txBody>
          <a:bodyPr>
            <a:normAutofit/>
          </a:bodyPr>
          <a:lstStyle/>
          <a:p>
            <a:r>
              <a:rPr lang="en-AU" sz="5400" dirty="0">
                <a:ln>
                  <a:solidFill>
                    <a:schemeClr val="bg1"/>
                  </a:solidFill>
                </a:ln>
                <a:latin typeface="Bernard MT Condensed" panose="02050806060905020404" pitchFamily="18" charset="0"/>
              </a:rPr>
              <a:t>The First Disciples</a:t>
            </a:r>
            <a:endParaRPr lang="en-CA" sz="5400" dirty="0">
              <a:ln>
                <a:solidFill>
                  <a:schemeClr val="bg1"/>
                </a:solidFill>
              </a:ln>
              <a:latin typeface="Bernard MT Condensed" panose="02050806060905020404" pitchFamily="18" charset="0"/>
            </a:endParaRPr>
          </a:p>
        </p:txBody>
      </p:sp>
      <p:sp>
        <p:nvSpPr>
          <p:cNvPr id="5" name="Subtitle 4"/>
          <p:cNvSpPr>
            <a:spLocks noGrp="1"/>
          </p:cNvSpPr>
          <p:nvPr>
            <p:ph type="subTitle" idx="1"/>
          </p:nvPr>
        </p:nvSpPr>
        <p:spPr>
          <a:xfrm>
            <a:off x="-684584" y="3717032"/>
            <a:ext cx="6400800" cy="1752600"/>
          </a:xfrm>
          <a:effectLst>
            <a:outerShdw blurRad="50800" dist="38100" algn="l" rotWithShape="0">
              <a:prstClr val="black">
                <a:alpha val="40000"/>
              </a:prstClr>
            </a:outerShdw>
          </a:effectLst>
        </p:spPr>
        <p:txBody>
          <a:bodyPr>
            <a:normAutofit/>
          </a:bodyPr>
          <a:lstStyle/>
          <a:p>
            <a:r>
              <a:rPr lang="en-AU" sz="4000" dirty="0">
                <a:solidFill>
                  <a:schemeClr val="tx1"/>
                </a:solidFill>
                <a:latin typeface="Bernard MT Condensed" panose="02050806060905020404" pitchFamily="18" charset="0"/>
              </a:rPr>
              <a:t>Jn. 1:35-51</a:t>
            </a:r>
            <a:endParaRPr lang="en-CA" sz="4000" dirty="0">
              <a:solidFill>
                <a:schemeClr val="tx1"/>
              </a:solidFill>
              <a:latin typeface="Bernard MT Condensed" panose="02050806060905020404" pitchFamily="18" charset="0"/>
            </a:endParaRPr>
          </a:p>
        </p:txBody>
      </p:sp>
    </p:spTree>
    <p:extLst>
      <p:ext uri="{BB962C8B-B14F-4D97-AF65-F5344CB8AC3E}">
        <p14:creationId xmlns:p14="http://schemas.microsoft.com/office/powerpoint/2010/main" val="3984721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323528" y="332656"/>
            <a:ext cx="4114800" cy="720080"/>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ormAutofit/>
          </a:bodyPr>
          <a:lstStyle/>
          <a:p>
            <a:pPr marL="1117600" indent="-1117600">
              <a:defRPr/>
            </a:pPr>
            <a:r>
              <a:rPr lang="de-DE" sz="3600" dirty="0">
                <a:latin typeface="Bernard MT Condensed" panose="02050806060905020404" pitchFamily="18" charset="0"/>
              </a:rPr>
              <a:t>Peter vs. 40-42</a:t>
            </a:r>
          </a:p>
        </p:txBody>
      </p:sp>
      <p:sp>
        <p:nvSpPr>
          <p:cNvPr id="5" name="Content Placeholder 4"/>
          <p:cNvSpPr>
            <a:spLocks noGrp="1"/>
          </p:cNvSpPr>
          <p:nvPr>
            <p:ph sz="quarter" idx="4"/>
          </p:nvPr>
        </p:nvSpPr>
        <p:spPr>
          <a:xfrm>
            <a:off x="323528" y="1556792"/>
            <a:ext cx="8424936" cy="5040560"/>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t">
            <a:normAutofit/>
          </a:bodyPr>
          <a:lstStyle/>
          <a:p>
            <a:pPr>
              <a:lnSpc>
                <a:spcPct val="160000"/>
              </a:lnSpc>
            </a:pPr>
            <a:r>
              <a:rPr lang="en-CA" sz="2800" dirty="0">
                <a:latin typeface="AR JULIAN" panose="02000000000000000000" pitchFamily="2" charset="0"/>
              </a:rPr>
              <a:t>He wrote two books of the NT</a:t>
            </a:r>
          </a:p>
          <a:p>
            <a:pPr>
              <a:lnSpc>
                <a:spcPct val="160000"/>
              </a:lnSpc>
            </a:pPr>
            <a:r>
              <a:rPr lang="en-CA" sz="2800" dirty="0">
                <a:latin typeface="AR JULIAN" panose="02000000000000000000" pitchFamily="2" charset="0"/>
              </a:rPr>
              <a:t>He dictated the events in the 2nd gospel account to Mark.</a:t>
            </a:r>
          </a:p>
          <a:p>
            <a:pPr>
              <a:lnSpc>
                <a:spcPct val="160000"/>
              </a:lnSpc>
            </a:pPr>
            <a:r>
              <a:rPr lang="en-CA" sz="2800" dirty="0">
                <a:latin typeface="AR JULIAN" panose="02000000000000000000" pitchFamily="2" charset="0"/>
              </a:rPr>
              <a:t>Gal. 2:9: He was reputed to be a pillar of the church.</a:t>
            </a:r>
          </a:p>
          <a:p>
            <a:pPr>
              <a:lnSpc>
                <a:spcPct val="160000"/>
              </a:lnSpc>
            </a:pPr>
            <a:r>
              <a:rPr lang="en-CA" sz="2800" dirty="0">
                <a:latin typeface="AR JULIAN" panose="02000000000000000000" pitchFamily="2" charset="0"/>
              </a:rPr>
              <a:t>Traditions holds he was martyred in Rome.</a:t>
            </a:r>
          </a:p>
          <a:p>
            <a:endParaRPr lang="en-CA" dirty="0"/>
          </a:p>
        </p:txBody>
      </p:sp>
    </p:spTree>
    <p:extLst>
      <p:ext uri="{BB962C8B-B14F-4D97-AF65-F5344CB8AC3E}">
        <p14:creationId xmlns:p14="http://schemas.microsoft.com/office/powerpoint/2010/main" val="1123687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l="-6000" r="-6000"/>
          </a:stretch>
        </a:blipFill>
        <a:effectLst/>
      </p:bgPr>
    </p:bg>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323528" y="332656"/>
            <a:ext cx="4114800" cy="720080"/>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ormAutofit/>
          </a:bodyPr>
          <a:lstStyle/>
          <a:p>
            <a:pPr marL="1117600" indent="-1117600">
              <a:defRPr/>
            </a:pPr>
            <a:r>
              <a:rPr lang="de-DE" sz="3600" dirty="0">
                <a:latin typeface="Bernard MT Condensed" panose="02050806060905020404" pitchFamily="18" charset="0"/>
              </a:rPr>
              <a:t>Philip vs. 43-46</a:t>
            </a:r>
          </a:p>
        </p:txBody>
      </p:sp>
      <p:sp>
        <p:nvSpPr>
          <p:cNvPr id="4099" name="Rectangle 3"/>
          <p:cNvSpPr>
            <a:spLocks noGrp="1" noChangeArrowheads="1"/>
          </p:cNvSpPr>
          <p:nvPr>
            <p:ph sz="half" idx="2"/>
          </p:nvPr>
        </p:nvSpPr>
        <p:spPr>
          <a:xfrm>
            <a:off x="347304" y="1268760"/>
            <a:ext cx="4112196" cy="4176464"/>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t">
            <a:normAutofit/>
          </a:bodyPr>
          <a:lstStyle/>
          <a:p>
            <a:pPr>
              <a:lnSpc>
                <a:spcPct val="150000"/>
              </a:lnSpc>
              <a:defRPr/>
            </a:pPr>
            <a:r>
              <a:rPr lang="en-CA" sz="2800" dirty="0">
                <a:latin typeface="AR JULIAN" panose="02000000000000000000" pitchFamily="2" charset="0"/>
              </a:rPr>
              <a:t>Jn. 1:43 - Philip</a:t>
            </a:r>
          </a:p>
          <a:p>
            <a:pPr>
              <a:lnSpc>
                <a:spcPct val="150000"/>
              </a:lnSpc>
              <a:defRPr/>
            </a:pPr>
            <a:r>
              <a:rPr lang="en-CA" sz="2800" dirty="0">
                <a:latin typeface="AR JULIAN" panose="02000000000000000000" pitchFamily="2" charset="0"/>
              </a:rPr>
              <a:t>Mat. 4:19 - Peter and Andrew</a:t>
            </a:r>
          </a:p>
          <a:p>
            <a:pPr>
              <a:lnSpc>
                <a:spcPct val="150000"/>
              </a:lnSpc>
              <a:defRPr/>
            </a:pPr>
            <a:r>
              <a:rPr lang="en-CA" sz="2800" dirty="0">
                <a:latin typeface="AR JULIAN" panose="02000000000000000000" pitchFamily="2" charset="0"/>
              </a:rPr>
              <a:t>Mat. 8:22 - The disciple who wanted to bury his father</a:t>
            </a:r>
          </a:p>
          <a:p>
            <a:pPr eaLnBrk="1" hangingPunct="1">
              <a:lnSpc>
                <a:spcPct val="150000"/>
              </a:lnSpc>
              <a:buFont typeface="Wingdings" pitchFamily="2" charset="2"/>
              <a:buNone/>
              <a:defRPr/>
            </a:pPr>
            <a:endParaRPr lang="en-GB" sz="2400" i="1" dirty="0">
              <a:latin typeface="AR JULIAN" panose="02000000000000000000" pitchFamily="2" charset="0"/>
            </a:endParaRPr>
          </a:p>
        </p:txBody>
      </p:sp>
      <p:sp>
        <p:nvSpPr>
          <p:cNvPr id="5" name="Content Placeholder 4"/>
          <p:cNvSpPr>
            <a:spLocks noGrp="1"/>
          </p:cNvSpPr>
          <p:nvPr>
            <p:ph sz="quarter" idx="4"/>
          </p:nvPr>
        </p:nvSpPr>
        <p:spPr>
          <a:xfrm>
            <a:off x="4681537" y="1268760"/>
            <a:ext cx="4041775" cy="4176464"/>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t">
            <a:normAutofit/>
          </a:bodyPr>
          <a:lstStyle/>
          <a:p>
            <a:pPr>
              <a:lnSpc>
                <a:spcPct val="150000"/>
              </a:lnSpc>
              <a:defRPr/>
            </a:pPr>
            <a:r>
              <a:rPr lang="en-CA" sz="2800" dirty="0">
                <a:latin typeface="AR JULIAN" panose="02000000000000000000" pitchFamily="2" charset="0"/>
              </a:rPr>
              <a:t>Mat. 9:9 - Matthew</a:t>
            </a:r>
          </a:p>
          <a:p>
            <a:pPr>
              <a:lnSpc>
                <a:spcPct val="150000"/>
              </a:lnSpc>
              <a:defRPr/>
            </a:pPr>
            <a:r>
              <a:rPr lang="en-CA" sz="2800" dirty="0">
                <a:latin typeface="AR JULIAN" panose="02000000000000000000" pitchFamily="2" charset="0"/>
              </a:rPr>
              <a:t>Mat. 19:21 - The rich young ruler</a:t>
            </a:r>
          </a:p>
          <a:p>
            <a:pPr>
              <a:lnSpc>
                <a:spcPct val="150000"/>
              </a:lnSpc>
              <a:defRPr/>
            </a:pPr>
            <a:r>
              <a:rPr lang="en-CA" sz="2800" dirty="0">
                <a:latin typeface="AR JULIAN" panose="02000000000000000000" pitchFamily="2" charset="0"/>
              </a:rPr>
              <a:t>Jn. 21:19,22 - Peter</a:t>
            </a:r>
          </a:p>
          <a:p>
            <a:pPr>
              <a:lnSpc>
                <a:spcPct val="150000"/>
              </a:lnSpc>
              <a:buNone/>
              <a:defRPr/>
            </a:pPr>
            <a:endParaRPr lang="en-CA" dirty="0"/>
          </a:p>
        </p:txBody>
      </p:sp>
      <p:sp>
        <p:nvSpPr>
          <p:cNvPr id="8" name="Rectangle 2"/>
          <p:cNvSpPr txBox="1">
            <a:spLocks noRot="1" noChangeArrowheads="1"/>
          </p:cNvSpPr>
          <p:nvPr/>
        </p:nvSpPr>
        <p:spPr>
          <a:xfrm>
            <a:off x="4608512" y="339837"/>
            <a:ext cx="4114800" cy="720080"/>
          </a:xfrm>
          <a:prstGeom prst="rect">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17600" indent="-1117600" fontAlgn="auto">
              <a:spcAft>
                <a:spcPts val="0"/>
              </a:spcAft>
              <a:defRPr/>
            </a:pPr>
            <a:r>
              <a:rPr lang="de-DE" sz="3600" b="1" i="1" dirty="0">
                <a:latin typeface="Bernard MT Condensed" panose="02050806060905020404" pitchFamily="18" charset="0"/>
              </a:rPr>
              <a:t>„Follow Me“ </a:t>
            </a:r>
          </a:p>
        </p:txBody>
      </p:sp>
    </p:spTree>
    <p:extLst>
      <p:ext uri="{BB962C8B-B14F-4D97-AF65-F5344CB8AC3E}">
        <p14:creationId xmlns:p14="http://schemas.microsoft.com/office/powerpoint/2010/main" val="2074238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359532" y="1916832"/>
            <a:ext cx="8424936" cy="3024336"/>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t">
            <a:normAutofit/>
          </a:bodyPr>
          <a:lstStyle/>
          <a:p>
            <a:pPr marL="0" indent="0" algn="ctr">
              <a:buNone/>
            </a:pPr>
            <a:r>
              <a:rPr lang="en-US" sz="4400" b="1" dirty="0"/>
              <a:t>“God takes nothing from you but that which He will supply with His own presence.” </a:t>
            </a:r>
          </a:p>
          <a:p>
            <a:pPr marL="0" indent="0" algn="ctr">
              <a:buNone/>
            </a:pPr>
            <a:r>
              <a:rPr lang="en-US" sz="4400" dirty="0"/>
              <a:t>Samuel Rutherford</a:t>
            </a:r>
            <a:endParaRPr lang="en-CA" sz="4400" dirty="0"/>
          </a:p>
        </p:txBody>
      </p:sp>
    </p:spTree>
    <p:extLst>
      <p:ext uri="{BB962C8B-B14F-4D97-AF65-F5344CB8AC3E}">
        <p14:creationId xmlns:p14="http://schemas.microsoft.com/office/powerpoint/2010/main" val="1928443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323528" y="332656"/>
            <a:ext cx="4114800" cy="720080"/>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ormAutofit/>
          </a:bodyPr>
          <a:lstStyle/>
          <a:p>
            <a:pPr marL="1117600" indent="-1117600">
              <a:defRPr/>
            </a:pPr>
            <a:r>
              <a:rPr lang="de-DE" sz="3600" dirty="0">
                <a:latin typeface="Bernard MT Condensed" panose="02050806060905020404" pitchFamily="18" charset="0"/>
              </a:rPr>
              <a:t>Nathanael vs. 47-51 </a:t>
            </a:r>
          </a:p>
        </p:txBody>
      </p:sp>
      <p:sp>
        <p:nvSpPr>
          <p:cNvPr id="5" name="Content Placeholder 4"/>
          <p:cNvSpPr>
            <a:spLocks noGrp="1"/>
          </p:cNvSpPr>
          <p:nvPr>
            <p:ph sz="quarter" idx="4"/>
          </p:nvPr>
        </p:nvSpPr>
        <p:spPr>
          <a:xfrm>
            <a:off x="323528" y="1556792"/>
            <a:ext cx="8424936" cy="4104456"/>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noAutofit/>
          </a:bodyPr>
          <a:lstStyle/>
          <a:p>
            <a:r>
              <a:rPr lang="en-CA" sz="3000" dirty="0">
                <a:latin typeface="AR JULIAN" panose="02000000000000000000" pitchFamily="2" charset="0"/>
              </a:rPr>
              <a:t>Be Merciful - Mat. 7:1-2</a:t>
            </a:r>
          </a:p>
          <a:p>
            <a:r>
              <a:rPr lang="en-CA" sz="3000" dirty="0">
                <a:latin typeface="AR JULIAN" panose="02000000000000000000" pitchFamily="2" charset="0"/>
              </a:rPr>
              <a:t>Not everyone is a hypocrite</a:t>
            </a:r>
          </a:p>
          <a:p>
            <a:r>
              <a:rPr lang="en-CA" sz="3000" dirty="0">
                <a:latin typeface="AR JULIAN" panose="02000000000000000000" pitchFamily="2" charset="0"/>
              </a:rPr>
              <a:t>Sin is not necessarily hypocrisy</a:t>
            </a:r>
          </a:p>
          <a:p>
            <a:r>
              <a:rPr lang="en-CA" sz="3000" dirty="0">
                <a:latin typeface="AR JULIAN" panose="02000000000000000000" pitchFamily="2" charset="0"/>
              </a:rPr>
              <a:t>Jesus rebuked hypocrites, He invited sinners </a:t>
            </a:r>
          </a:p>
          <a:p>
            <a:r>
              <a:rPr lang="en-CA" sz="3000" dirty="0">
                <a:latin typeface="AR JULIAN" panose="02000000000000000000" pitchFamily="2" charset="0"/>
              </a:rPr>
              <a:t>Our faith is placed in Christ, not Christians</a:t>
            </a:r>
          </a:p>
          <a:p>
            <a:r>
              <a:rPr lang="en-CA" sz="3000" dirty="0">
                <a:latin typeface="AR JULIAN" panose="02000000000000000000" pitchFamily="2" charset="0"/>
              </a:rPr>
              <a:t>The churches failure is not Christ‘s failure</a:t>
            </a:r>
          </a:p>
        </p:txBody>
      </p:sp>
    </p:spTree>
    <p:extLst>
      <p:ext uri="{BB962C8B-B14F-4D97-AF65-F5344CB8AC3E}">
        <p14:creationId xmlns:p14="http://schemas.microsoft.com/office/powerpoint/2010/main" val="400997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3000"/>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739" y="2852936"/>
            <a:ext cx="8156522" cy="1152128"/>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0" indent="0" algn="ctr">
              <a:buNone/>
            </a:pPr>
            <a:r>
              <a:rPr lang="en-CA" sz="4000" dirty="0">
                <a:latin typeface="Stencil" panose="040409050D0802020404" pitchFamily="82" charset="0"/>
              </a:rPr>
              <a:t>Conclusions</a:t>
            </a:r>
          </a:p>
        </p:txBody>
      </p:sp>
      <p:sp>
        <p:nvSpPr>
          <p:cNvPr id="5" name="Content Placeholder 2"/>
          <p:cNvSpPr txBox="1">
            <a:spLocks/>
          </p:cNvSpPr>
          <p:nvPr/>
        </p:nvSpPr>
        <p:spPr>
          <a:xfrm>
            <a:off x="519095" y="398266"/>
            <a:ext cx="3906000" cy="2268000"/>
          </a:xfrm>
          <a:prstGeom prst="rect">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fontAlgn="auto">
              <a:spcAft>
                <a:spcPts val="0"/>
              </a:spcAft>
              <a:buNone/>
            </a:pPr>
            <a:r>
              <a:rPr lang="en-CA" sz="4000" dirty="0">
                <a:latin typeface="Bernard MT Condensed" panose="02050806060905020404" pitchFamily="18" charset="0"/>
              </a:rPr>
              <a:t>We cannot franchise Jesus</a:t>
            </a:r>
          </a:p>
        </p:txBody>
      </p:sp>
      <p:sp>
        <p:nvSpPr>
          <p:cNvPr id="7" name="Content Placeholder 2"/>
          <p:cNvSpPr txBox="1">
            <a:spLocks/>
          </p:cNvSpPr>
          <p:nvPr/>
        </p:nvSpPr>
        <p:spPr>
          <a:xfrm>
            <a:off x="4716016" y="404660"/>
            <a:ext cx="3906000" cy="2268000"/>
          </a:xfrm>
          <a:prstGeom prst="rect">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fontAlgn="auto">
              <a:spcAft>
                <a:spcPts val="0"/>
              </a:spcAft>
              <a:buNone/>
            </a:pPr>
            <a:r>
              <a:rPr lang="en-CA" sz="4000" dirty="0">
                <a:latin typeface="Bernard MT Condensed" panose="02050806060905020404" pitchFamily="18" charset="0"/>
              </a:rPr>
              <a:t>His teaching fits my capacity to learn</a:t>
            </a:r>
          </a:p>
        </p:txBody>
      </p:sp>
      <p:sp>
        <p:nvSpPr>
          <p:cNvPr id="6" name="Content Placeholder 2"/>
          <p:cNvSpPr txBox="1">
            <a:spLocks/>
          </p:cNvSpPr>
          <p:nvPr/>
        </p:nvSpPr>
        <p:spPr>
          <a:xfrm>
            <a:off x="521296" y="4266309"/>
            <a:ext cx="3906688" cy="2268000"/>
          </a:xfrm>
          <a:prstGeom prst="rect">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fontAlgn="auto">
              <a:spcAft>
                <a:spcPts val="0"/>
              </a:spcAft>
              <a:buNone/>
            </a:pPr>
            <a:r>
              <a:rPr lang="en-CA" sz="4000" dirty="0">
                <a:latin typeface="Bernard MT Condensed" panose="02050806060905020404" pitchFamily="18" charset="0"/>
              </a:rPr>
              <a:t>Jesus is bigger than our experience</a:t>
            </a:r>
          </a:p>
        </p:txBody>
      </p:sp>
      <p:sp>
        <p:nvSpPr>
          <p:cNvPr id="8" name="Content Placeholder 2"/>
          <p:cNvSpPr txBox="1">
            <a:spLocks/>
          </p:cNvSpPr>
          <p:nvPr/>
        </p:nvSpPr>
        <p:spPr>
          <a:xfrm>
            <a:off x="4716016" y="4269044"/>
            <a:ext cx="3906000" cy="2268000"/>
          </a:xfrm>
          <a:prstGeom prst="rect">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fontAlgn="auto">
              <a:spcAft>
                <a:spcPts val="0"/>
              </a:spcAft>
              <a:buNone/>
            </a:pPr>
            <a:r>
              <a:rPr lang="en-CA" sz="4000" dirty="0">
                <a:latin typeface="Bernard MT Condensed" panose="02050806060905020404" pitchFamily="18" charset="0"/>
              </a:rPr>
              <a:t>Respect the diversity amidst  our unity</a:t>
            </a:r>
          </a:p>
        </p:txBody>
      </p:sp>
    </p:spTree>
    <p:extLst>
      <p:ext uri="{BB962C8B-B14F-4D97-AF65-F5344CB8AC3E}">
        <p14:creationId xmlns:p14="http://schemas.microsoft.com/office/powerpoint/2010/main" val="1427660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305526" y="1268760"/>
            <a:ext cx="8532948" cy="4320480"/>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t">
            <a:normAutofit fontScale="92500" lnSpcReduction="10000"/>
          </a:bodyPr>
          <a:lstStyle/>
          <a:p>
            <a:pPr marL="0" indent="0" algn="ctr">
              <a:buNone/>
            </a:pPr>
            <a:r>
              <a:rPr lang="en-US" sz="4400" b="1" dirty="0"/>
              <a:t>“Hell itself is truth known too late. Be wise in time. What youth sows, old age must reap. Do not give the most precious season of your life to that which will not comfort you in the latter days of your life.” </a:t>
            </a:r>
          </a:p>
          <a:p>
            <a:pPr marL="0" indent="0" algn="ctr">
              <a:buNone/>
            </a:pPr>
            <a:r>
              <a:rPr lang="en-US" sz="4400" dirty="0"/>
              <a:t>J.C. Ryle</a:t>
            </a:r>
            <a:endParaRPr lang="en-CA" sz="4400" dirty="0"/>
          </a:p>
        </p:txBody>
      </p:sp>
    </p:spTree>
    <p:extLst>
      <p:ext uri="{BB962C8B-B14F-4D97-AF65-F5344CB8AC3E}">
        <p14:creationId xmlns:p14="http://schemas.microsoft.com/office/powerpoint/2010/main" val="2067793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953" y="5373216"/>
            <a:ext cx="8229600" cy="1401019"/>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0" indent="0" algn="ctr">
              <a:buNone/>
            </a:pPr>
            <a:r>
              <a:rPr lang="en-CA" sz="4000" dirty="0">
                <a:latin typeface="Bernard MT Condensed" panose="02050806060905020404" pitchFamily="18" charset="0"/>
              </a:rPr>
              <a:t>Jesus understands our weakness </a:t>
            </a:r>
          </a:p>
        </p:txBody>
      </p:sp>
      <p:sp>
        <p:nvSpPr>
          <p:cNvPr id="5" name="Content Placeholder 2"/>
          <p:cNvSpPr txBox="1">
            <a:spLocks/>
          </p:cNvSpPr>
          <p:nvPr/>
        </p:nvSpPr>
        <p:spPr>
          <a:xfrm>
            <a:off x="417953" y="3669734"/>
            <a:ext cx="8229600" cy="1401019"/>
          </a:xfrm>
          <a:prstGeom prst="rect">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fontAlgn="auto">
              <a:spcAft>
                <a:spcPts val="0"/>
              </a:spcAft>
              <a:buFont typeface="Arial" panose="020B0604020202020204" pitchFamily="34" charset="0"/>
              <a:buNone/>
            </a:pPr>
            <a:r>
              <a:rPr lang="en-CA" sz="4000" dirty="0">
                <a:latin typeface="Bernard MT Condensed" panose="02050806060905020404" pitchFamily="18" charset="0"/>
              </a:rPr>
              <a:t>Jesus understands our secrets </a:t>
            </a:r>
          </a:p>
        </p:txBody>
      </p:sp>
      <p:sp>
        <p:nvSpPr>
          <p:cNvPr id="7" name="Content Placeholder 2"/>
          <p:cNvSpPr txBox="1">
            <a:spLocks/>
          </p:cNvSpPr>
          <p:nvPr/>
        </p:nvSpPr>
        <p:spPr>
          <a:xfrm>
            <a:off x="417953" y="1916832"/>
            <a:ext cx="8229600" cy="1440161"/>
          </a:xfrm>
          <a:prstGeom prst="rect">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fontAlgn="auto">
              <a:spcAft>
                <a:spcPts val="0"/>
              </a:spcAft>
              <a:buFont typeface="Arial" panose="020B0604020202020204" pitchFamily="34" charset="0"/>
              <a:buNone/>
            </a:pPr>
            <a:r>
              <a:rPr lang="en-CA" sz="4000" dirty="0">
                <a:latin typeface="Bernard MT Condensed" panose="02050806060905020404" pitchFamily="18" charset="0"/>
              </a:rPr>
              <a:t>Jesus understands our circumstances</a:t>
            </a:r>
          </a:p>
        </p:txBody>
      </p:sp>
      <p:sp>
        <p:nvSpPr>
          <p:cNvPr id="6" name="Content Placeholder 2"/>
          <p:cNvSpPr txBox="1">
            <a:spLocks/>
          </p:cNvSpPr>
          <p:nvPr/>
        </p:nvSpPr>
        <p:spPr>
          <a:xfrm>
            <a:off x="417953" y="188640"/>
            <a:ext cx="8229600" cy="1440161"/>
          </a:xfrm>
          <a:prstGeom prst="rect">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fontAlgn="auto">
              <a:spcAft>
                <a:spcPts val="0"/>
              </a:spcAft>
              <a:buFont typeface="Arial" panose="020B0604020202020204" pitchFamily="34" charset="0"/>
              <a:buNone/>
            </a:pPr>
            <a:r>
              <a:rPr lang="en-CA" sz="4000" dirty="0">
                <a:latin typeface="Bernard MT Condensed" panose="02050806060905020404" pitchFamily="18" charset="0"/>
              </a:rPr>
              <a:t>Jesus is the Wonderful Counselor</a:t>
            </a:r>
          </a:p>
          <a:p>
            <a:pPr marL="0" indent="0" algn="ctr" fontAlgn="auto">
              <a:spcAft>
                <a:spcPts val="0"/>
              </a:spcAft>
              <a:buFont typeface="Arial" panose="020B0604020202020204" pitchFamily="34" charset="0"/>
              <a:buNone/>
            </a:pPr>
            <a:r>
              <a:rPr lang="en-CA" sz="4000" dirty="0">
                <a:latin typeface="Bernard MT Condensed" panose="02050806060905020404" pitchFamily="18" charset="0"/>
              </a:rPr>
              <a:t>Is. 9:6</a:t>
            </a:r>
          </a:p>
        </p:txBody>
      </p:sp>
    </p:spTree>
    <p:extLst>
      <p:ext uri="{BB962C8B-B14F-4D97-AF65-F5344CB8AC3E}">
        <p14:creationId xmlns:p14="http://schemas.microsoft.com/office/powerpoint/2010/main" val="2839725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305526" y="2750024"/>
            <a:ext cx="8532948" cy="1357953"/>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t">
            <a:normAutofit lnSpcReduction="10000"/>
          </a:bodyPr>
          <a:lstStyle/>
          <a:p>
            <a:pPr marL="0" indent="0" algn="ctr">
              <a:buNone/>
            </a:pPr>
            <a:r>
              <a:rPr lang="en-US" sz="4400" b="1" dirty="0"/>
              <a:t>Discipleship: Learning to remain dependent on Jesus at all costs. </a:t>
            </a:r>
            <a:endParaRPr lang="en-CA" sz="4400" b="1" dirty="0"/>
          </a:p>
        </p:txBody>
      </p:sp>
    </p:spTree>
    <p:extLst>
      <p:ext uri="{BB962C8B-B14F-4D97-AF65-F5344CB8AC3E}">
        <p14:creationId xmlns:p14="http://schemas.microsoft.com/office/powerpoint/2010/main" val="2621661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50000" b="-5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1" y="273050"/>
            <a:ext cx="2890664" cy="1162050"/>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b">
            <a:normAutofit/>
          </a:bodyPr>
          <a:lstStyle/>
          <a:p>
            <a:pPr algn="ctr"/>
            <a:r>
              <a:rPr lang="en-AU" sz="2800" b="0" dirty="0">
                <a:latin typeface="Bernard MT Condensed" panose="02050806060905020404" pitchFamily="18" charset="0"/>
              </a:rPr>
              <a:t>The First Disciples</a:t>
            </a:r>
            <a:br>
              <a:rPr lang="en-AU" sz="2800" b="0" dirty="0">
                <a:latin typeface="Bernard MT Condensed" panose="02050806060905020404" pitchFamily="18" charset="0"/>
              </a:rPr>
            </a:br>
            <a:r>
              <a:rPr lang="en-AU" sz="2800" b="0" dirty="0">
                <a:latin typeface="Stencil" panose="040409050D0802020404" pitchFamily="82" charset="0"/>
              </a:rPr>
              <a:t>Jn. 1:35-51</a:t>
            </a:r>
            <a:endParaRPr lang="en-CA" sz="2800" b="0" dirty="0">
              <a:latin typeface="Stencil" panose="040409050D0802020404" pitchFamily="82" charset="0"/>
            </a:endParaRPr>
          </a:p>
        </p:txBody>
      </p:sp>
      <p:sp>
        <p:nvSpPr>
          <p:cNvPr id="5" name="Content Placeholder 4"/>
          <p:cNvSpPr>
            <a:spLocks noGrp="1"/>
          </p:cNvSpPr>
          <p:nvPr>
            <p:ph idx="1"/>
          </p:nvPr>
        </p:nvSpPr>
        <p:spPr>
          <a:xfrm>
            <a:off x="3707904" y="273050"/>
            <a:ext cx="4978896" cy="5892254"/>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marL="0" indent="0">
              <a:buNone/>
            </a:pPr>
            <a:r>
              <a:rPr lang="en-CA" dirty="0">
                <a:latin typeface="Bernard MT Condensed" panose="02050806060905020404" pitchFamily="18" charset="0"/>
              </a:rPr>
              <a:t> John the Baptist: </a:t>
            </a:r>
            <a:r>
              <a:rPr lang="en-CA" dirty="0">
                <a:latin typeface="Stencil" panose="040409050D0802020404" pitchFamily="82" charset="0"/>
              </a:rPr>
              <a:t>vs. 35-37</a:t>
            </a:r>
          </a:p>
          <a:p>
            <a:pPr marL="0" indent="0">
              <a:buNone/>
            </a:pPr>
            <a:endParaRPr lang="en-CA" dirty="0">
              <a:latin typeface="Bernard MT Condensed" panose="02050806060905020404" pitchFamily="18" charset="0"/>
            </a:endParaRPr>
          </a:p>
          <a:p>
            <a:pPr marL="0" indent="0">
              <a:buNone/>
            </a:pPr>
            <a:r>
              <a:rPr lang="en-CA" dirty="0">
                <a:latin typeface="Bernard MT Condensed" panose="02050806060905020404" pitchFamily="18" charset="0"/>
              </a:rPr>
              <a:t> Andrew: </a:t>
            </a:r>
            <a:r>
              <a:rPr lang="en-CA" dirty="0">
                <a:latin typeface="Stencil" panose="040409050D0802020404" pitchFamily="82" charset="0"/>
              </a:rPr>
              <a:t>vs. 38-39</a:t>
            </a:r>
          </a:p>
          <a:p>
            <a:pPr marL="0" indent="0">
              <a:buNone/>
            </a:pPr>
            <a:endParaRPr lang="en-CA" dirty="0">
              <a:latin typeface="Bernard MT Condensed" panose="02050806060905020404" pitchFamily="18" charset="0"/>
            </a:endParaRPr>
          </a:p>
          <a:p>
            <a:pPr marL="0" indent="0">
              <a:buNone/>
            </a:pPr>
            <a:r>
              <a:rPr lang="en-CA" dirty="0">
                <a:latin typeface="Bernard MT Condensed" panose="02050806060905020404" pitchFamily="18" charset="0"/>
              </a:rPr>
              <a:t> Peter: </a:t>
            </a:r>
            <a:r>
              <a:rPr lang="en-CA" dirty="0">
                <a:latin typeface="Stencil" panose="040409050D0802020404" pitchFamily="82" charset="0"/>
              </a:rPr>
              <a:t>vs. 40-42</a:t>
            </a:r>
          </a:p>
          <a:p>
            <a:pPr marL="0" indent="0">
              <a:buNone/>
            </a:pPr>
            <a:endParaRPr lang="en-CA" dirty="0">
              <a:latin typeface="Bernard MT Condensed" panose="02050806060905020404" pitchFamily="18" charset="0"/>
            </a:endParaRPr>
          </a:p>
          <a:p>
            <a:pPr marL="0" indent="0">
              <a:buNone/>
            </a:pPr>
            <a:r>
              <a:rPr lang="en-CA" dirty="0">
                <a:latin typeface="Bernard MT Condensed" panose="02050806060905020404" pitchFamily="18" charset="0"/>
              </a:rPr>
              <a:t> Philip: </a:t>
            </a:r>
            <a:r>
              <a:rPr lang="en-CA" dirty="0">
                <a:latin typeface="Stencil" panose="040409050D0802020404" pitchFamily="82" charset="0"/>
              </a:rPr>
              <a:t>vs. 43-46</a:t>
            </a:r>
          </a:p>
          <a:p>
            <a:pPr marL="0" indent="0">
              <a:buNone/>
            </a:pPr>
            <a:endParaRPr lang="en-CA" dirty="0">
              <a:latin typeface="Bernard MT Condensed" panose="02050806060905020404" pitchFamily="18" charset="0"/>
            </a:endParaRPr>
          </a:p>
          <a:p>
            <a:pPr marL="0" indent="0">
              <a:buNone/>
            </a:pPr>
            <a:r>
              <a:rPr lang="en-CA" dirty="0">
                <a:latin typeface="Bernard MT Condensed" panose="02050806060905020404" pitchFamily="18" charset="0"/>
              </a:rPr>
              <a:t> Nathanael: </a:t>
            </a:r>
            <a:r>
              <a:rPr lang="en-CA" dirty="0">
                <a:latin typeface="Stencil" panose="040409050D0802020404" pitchFamily="82" charset="0"/>
              </a:rPr>
              <a:t>vs. 47-51</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023" y="1772816"/>
            <a:ext cx="2895841" cy="4392488"/>
          </a:xfrm>
          <a:prstGeom prst="rect">
            <a:avLst/>
          </a:prstGeom>
          <a:ln w="28575">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29206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8DA715CE-13E2-FDF4-09B4-DFF24F3E88B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EFD3B7-649A-FADC-4183-231ED4F55541}"/>
              </a:ext>
            </a:extLst>
          </p:cNvPr>
          <p:cNvSpPr>
            <a:spLocks noGrp="1"/>
          </p:cNvSpPr>
          <p:nvPr>
            <p:ph sz="quarter" idx="4"/>
          </p:nvPr>
        </p:nvSpPr>
        <p:spPr>
          <a:xfrm>
            <a:off x="305526" y="1628800"/>
            <a:ext cx="8532948" cy="3600399"/>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t">
            <a:normAutofit/>
          </a:bodyPr>
          <a:lstStyle/>
          <a:p>
            <a:pPr marL="0" indent="0" algn="ctr">
              <a:buNone/>
            </a:pPr>
            <a:r>
              <a:rPr lang="en-US" sz="2800" b="1" dirty="0"/>
              <a:t>"Fulfill your service with this goal in mind, and that is to make your service unnecessary. Give what you have and then leave those you serve with their Lord. It is the Lord who gives through you. Connect them directly to Christ, and then hide yourself in the glory of his divine shadow and disappear like Philip before the eunuch. They need the living Christ, not you." </a:t>
            </a:r>
          </a:p>
          <a:p>
            <a:pPr marL="0" indent="0" algn="ctr">
              <a:buNone/>
            </a:pPr>
            <a:r>
              <a:rPr lang="en-US" sz="2800" b="1" dirty="0"/>
              <a:t>Otto </a:t>
            </a:r>
            <a:r>
              <a:rPr lang="en-US" sz="2800" b="1" dirty="0" err="1"/>
              <a:t>Stockmayer</a:t>
            </a:r>
            <a:endParaRPr lang="en-CA" sz="2800" b="1" dirty="0"/>
          </a:p>
        </p:txBody>
      </p:sp>
    </p:spTree>
    <p:extLst>
      <p:ext uri="{BB962C8B-B14F-4D97-AF65-F5344CB8AC3E}">
        <p14:creationId xmlns:p14="http://schemas.microsoft.com/office/powerpoint/2010/main" val="3211663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l="-6000" r="-6000"/>
          </a:stretch>
        </a:blipFill>
        <a:effectLst/>
      </p:bgPr>
    </p:bg>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323528" y="332656"/>
            <a:ext cx="4114800" cy="720080"/>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ormAutofit/>
          </a:bodyPr>
          <a:lstStyle/>
          <a:p>
            <a:pPr marL="1117600" indent="-1117600" eaLnBrk="1" hangingPunct="1">
              <a:defRPr/>
            </a:pPr>
            <a:r>
              <a:rPr lang="de-DE" sz="3600" dirty="0">
                <a:latin typeface="Bernard MT Condensed" panose="02050806060905020404" pitchFamily="18" charset="0"/>
              </a:rPr>
              <a:t>Andrew v. 38-39</a:t>
            </a:r>
          </a:p>
        </p:txBody>
      </p:sp>
      <p:sp>
        <p:nvSpPr>
          <p:cNvPr id="4099" name="Rectangle 3"/>
          <p:cNvSpPr>
            <a:spLocks noGrp="1" noChangeArrowheads="1"/>
          </p:cNvSpPr>
          <p:nvPr>
            <p:ph sz="half" idx="2"/>
          </p:nvPr>
        </p:nvSpPr>
        <p:spPr>
          <a:xfrm>
            <a:off x="323528" y="2204864"/>
            <a:ext cx="4112196" cy="4176464"/>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normAutofit fontScale="92500" lnSpcReduction="20000"/>
          </a:bodyPr>
          <a:lstStyle/>
          <a:p>
            <a:pPr eaLnBrk="1" hangingPunct="1">
              <a:lnSpc>
                <a:spcPct val="150000"/>
              </a:lnSpc>
              <a:buFont typeface="Wingdings" pitchFamily="2" charset="2"/>
              <a:buNone/>
              <a:defRPr/>
            </a:pPr>
            <a:r>
              <a:rPr lang="en-GB" sz="2400" dirty="0">
                <a:latin typeface="AR JULIAN" panose="02000000000000000000" pitchFamily="2" charset="0"/>
              </a:rPr>
              <a:t>1. The invitation to Peter to come to Him on the water. </a:t>
            </a:r>
            <a:r>
              <a:rPr lang="en-GB" sz="2400" i="1" dirty="0">
                <a:latin typeface="AR JULIAN" panose="02000000000000000000" pitchFamily="2" charset="0"/>
              </a:rPr>
              <a:t>Mat. 14:29</a:t>
            </a:r>
          </a:p>
          <a:p>
            <a:pPr eaLnBrk="1" hangingPunct="1">
              <a:lnSpc>
                <a:spcPct val="150000"/>
              </a:lnSpc>
              <a:buFont typeface="Wingdings" pitchFamily="2" charset="2"/>
              <a:buNone/>
              <a:defRPr/>
            </a:pPr>
            <a:r>
              <a:rPr lang="en-GB" sz="2400" dirty="0">
                <a:latin typeface="AR JULIAN" panose="02000000000000000000" pitchFamily="2" charset="0"/>
              </a:rPr>
              <a:t>2. The invitation to the rich young ruler to come and follow Him. </a:t>
            </a:r>
            <a:r>
              <a:rPr lang="en-GB" sz="2400" i="1" dirty="0">
                <a:latin typeface="AR JULIAN" panose="02000000000000000000" pitchFamily="2" charset="0"/>
              </a:rPr>
              <a:t>Mat. 19:21</a:t>
            </a:r>
          </a:p>
          <a:p>
            <a:pPr eaLnBrk="1" hangingPunct="1">
              <a:lnSpc>
                <a:spcPct val="150000"/>
              </a:lnSpc>
              <a:buFont typeface="Wingdings" pitchFamily="2" charset="2"/>
              <a:buNone/>
              <a:defRPr/>
            </a:pPr>
            <a:r>
              <a:rPr lang="en-GB" sz="2400" dirty="0">
                <a:latin typeface="AR JULIAN" panose="02000000000000000000" pitchFamily="2" charset="0"/>
              </a:rPr>
              <a:t>3. The invitation to the disciples to come away to a lonely place to rest. </a:t>
            </a:r>
            <a:r>
              <a:rPr lang="en-GB" sz="2400" i="1" dirty="0">
                <a:latin typeface="AR JULIAN" panose="02000000000000000000" pitchFamily="2" charset="0"/>
              </a:rPr>
              <a:t>Mk. 6:31</a:t>
            </a:r>
          </a:p>
        </p:txBody>
      </p:sp>
      <p:sp>
        <p:nvSpPr>
          <p:cNvPr id="5" name="Content Placeholder 4"/>
          <p:cNvSpPr>
            <a:spLocks noGrp="1"/>
          </p:cNvSpPr>
          <p:nvPr>
            <p:ph sz="quarter" idx="4"/>
          </p:nvPr>
        </p:nvSpPr>
        <p:spPr>
          <a:xfrm>
            <a:off x="4645025" y="332656"/>
            <a:ext cx="4041775" cy="6048672"/>
          </a:xfr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t">
            <a:normAutofit fontScale="92500" lnSpcReduction="20000"/>
          </a:bodyPr>
          <a:lstStyle/>
          <a:p>
            <a:pPr>
              <a:lnSpc>
                <a:spcPct val="150000"/>
              </a:lnSpc>
              <a:buNone/>
              <a:defRPr/>
            </a:pPr>
            <a:r>
              <a:rPr lang="en-GB" b="1" dirty="0">
                <a:latin typeface="AR JULIAN" panose="02000000000000000000" pitchFamily="2" charset="0"/>
              </a:rPr>
              <a:t>4.</a:t>
            </a:r>
            <a:r>
              <a:rPr lang="en-GB" dirty="0">
                <a:latin typeface="AR JULIAN" panose="02000000000000000000" pitchFamily="2" charset="0"/>
              </a:rPr>
              <a:t> The invitation to the man to stretch out his withered hand. </a:t>
            </a:r>
            <a:r>
              <a:rPr lang="en-GB" i="1" dirty="0">
                <a:latin typeface="AR JULIAN" panose="02000000000000000000" pitchFamily="2" charset="0"/>
              </a:rPr>
              <a:t>Lk. 6:8</a:t>
            </a:r>
          </a:p>
          <a:p>
            <a:pPr>
              <a:lnSpc>
                <a:spcPct val="150000"/>
              </a:lnSpc>
              <a:buNone/>
              <a:defRPr/>
            </a:pPr>
            <a:r>
              <a:rPr lang="en-GB" dirty="0">
                <a:latin typeface="AR JULIAN" panose="02000000000000000000" pitchFamily="2" charset="0"/>
              </a:rPr>
              <a:t>5. The invitation to Zaccheus to come down out of the tree. </a:t>
            </a:r>
            <a:r>
              <a:rPr lang="en-GB" i="1" dirty="0">
                <a:latin typeface="AR JULIAN" panose="02000000000000000000" pitchFamily="2" charset="0"/>
              </a:rPr>
              <a:t>Lk. 19:5</a:t>
            </a:r>
          </a:p>
          <a:p>
            <a:pPr>
              <a:lnSpc>
                <a:spcPct val="150000"/>
              </a:lnSpc>
              <a:buNone/>
              <a:defRPr/>
            </a:pPr>
            <a:r>
              <a:rPr lang="en-GB" dirty="0">
                <a:latin typeface="AR JULIAN" panose="02000000000000000000" pitchFamily="2" charset="0"/>
              </a:rPr>
              <a:t>6. The invitation to Andrew to come and stay with Jesus. </a:t>
            </a:r>
            <a:r>
              <a:rPr lang="en-GB" i="1" dirty="0">
                <a:latin typeface="AR JULIAN" panose="02000000000000000000" pitchFamily="2" charset="0"/>
              </a:rPr>
              <a:t>Jn. 1:39</a:t>
            </a:r>
          </a:p>
          <a:p>
            <a:pPr>
              <a:lnSpc>
                <a:spcPct val="150000"/>
              </a:lnSpc>
              <a:buNone/>
              <a:defRPr/>
            </a:pPr>
            <a:r>
              <a:rPr lang="en-GB" dirty="0">
                <a:latin typeface="AR JULIAN" panose="02000000000000000000" pitchFamily="2" charset="0"/>
              </a:rPr>
              <a:t>7. The invitation to the disciples of come and have breakfast on the beach. </a:t>
            </a:r>
          </a:p>
          <a:p>
            <a:pPr>
              <a:lnSpc>
                <a:spcPct val="150000"/>
              </a:lnSpc>
              <a:buNone/>
              <a:defRPr/>
            </a:pPr>
            <a:r>
              <a:rPr lang="en-GB" i="1" dirty="0">
                <a:latin typeface="AR JULIAN" panose="02000000000000000000" pitchFamily="2" charset="0"/>
              </a:rPr>
              <a:t>	</a:t>
            </a:r>
            <a:r>
              <a:rPr lang="de-DE" i="1" dirty="0">
                <a:latin typeface="AR JULIAN" panose="02000000000000000000" pitchFamily="2" charset="0"/>
              </a:rPr>
              <a:t>Jn. 21:12</a:t>
            </a:r>
          </a:p>
          <a:p>
            <a:endParaRPr lang="en-CA" dirty="0"/>
          </a:p>
        </p:txBody>
      </p:sp>
      <p:sp>
        <p:nvSpPr>
          <p:cNvPr id="8" name="Rectangle 2"/>
          <p:cNvSpPr txBox="1">
            <a:spLocks noRot="1" noChangeArrowheads="1"/>
          </p:cNvSpPr>
          <p:nvPr/>
        </p:nvSpPr>
        <p:spPr>
          <a:xfrm>
            <a:off x="323528" y="1259749"/>
            <a:ext cx="4114800" cy="720080"/>
          </a:xfrm>
          <a:prstGeom prst="rect">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17600" indent="-1117600" fontAlgn="auto">
              <a:spcAft>
                <a:spcPts val="0"/>
              </a:spcAft>
              <a:defRPr/>
            </a:pPr>
            <a:r>
              <a:rPr lang="de-DE" sz="3600" b="1" i="1" dirty="0">
                <a:latin typeface="Bernard MT Condensed" panose="02050806060905020404" pitchFamily="18" charset="0"/>
              </a:rPr>
              <a:t>„Come...“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71D7688-5E9E-7793-8653-597E1D0421E6}"/>
              </a:ext>
            </a:extLst>
          </p:cNvPr>
          <p:cNvSpPr>
            <a:spLocks noGrp="1"/>
          </p:cNvSpPr>
          <p:nvPr>
            <p:ph idx="1"/>
          </p:nvPr>
        </p:nvSpPr>
        <p:spPr>
          <a:xfrm>
            <a:off x="685346" y="1979232"/>
            <a:ext cx="4483554" cy="2899536"/>
          </a:xfrm>
        </p:spPr>
        <p:txBody>
          <a:bodyPr anchor="ctr">
            <a:normAutofit/>
          </a:bodyPr>
          <a:lstStyle/>
          <a:p>
            <a:pPr marL="27675" indent="0">
              <a:buClr>
                <a:srgbClr val="D29B31"/>
              </a:buClr>
              <a:buNone/>
            </a:pPr>
            <a:r>
              <a:rPr lang="de-DE" sz="2700" b="1" dirty="0"/>
              <a:t>Sept. 1934: „Revival Meeting. Charlotte, North Carolina, </a:t>
            </a:r>
            <a:r>
              <a:rPr lang="de-DE" sz="2700" b="1" dirty="0" err="1"/>
              <a:t>failure</a:t>
            </a:r>
            <a:r>
              <a:rPr lang="de-DE" sz="2700" b="1" dirty="0"/>
              <a:t>. Nothing </a:t>
            </a:r>
            <a:r>
              <a:rPr lang="de-DE" sz="2700" b="1" dirty="0" err="1"/>
              <a:t>happened</a:t>
            </a:r>
            <a:r>
              <a:rPr lang="de-DE" sz="2700" b="1" dirty="0"/>
              <a:t>. </a:t>
            </a:r>
            <a:r>
              <a:rPr lang="de-DE" sz="2700" b="1" dirty="0" err="1"/>
              <a:t>Only</a:t>
            </a:r>
            <a:r>
              <a:rPr lang="de-DE" sz="2700" b="1" dirty="0"/>
              <a:t> </a:t>
            </a:r>
            <a:r>
              <a:rPr lang="de-DE" sz="2700" b="1" dirty="0" err="1"/>
              <a:t>one</a:t>
            </a:r>
            <a:r>
              <a:rPr lang="de-DE" sz="2700" b="1" dirty="0"/>
              <a:t> 16 </a:t>
            </a:r>
            <a:r>
              <a:rPr lang="de-DE" sz="2700" b="1" dirty="0" err="1"/>
              <a:t>year</a:t>
            </a:r>
            <a:r>
              <a:rPr lang="de-DE" sz="2700" b="1" dirty="0"/>
              <a:t> </a:t>
            </a:r>
            <a:r>
              <a:rPr lang="de-DE" sz="2700" b="1" dirty="0" err="1"/>
              <a:t>old</a:t>
            </a:r>
            <a:r>
              <a:rPr lang="de-DE" sz="2700" b="1" dirty="0"/>
              <a:t> was </a:t>
            </a:r>
            <a:r>
              <a:rPr lang="de-DE" sz="2700" b="1" dirty="0" err="1"/>
              <a:t>saved</a:t>
            </a:r>
            <a:r>
              <a:rPr lang="de-DE" sz="2700" b="1" dirty="0"/>
              <a:t>. Billy Graham was </a:t>
            </a:r>
            <a:r>
              <a:rPr lang="de-DE" sz="2700" b="1" dirty="0" err="1"/>
              <a:t>his</a:t>
            </a:r>
            <a:r>
              <a:rPr lang="de-DE" sz="2700" b="1" dirty="0"/>
              <a:t> </a:t>
            </a:r>
            <a:r>
              <a:rPr lang="de-DE" sz="2700" b="1" dirty="0" err="1"/>
              <a:t>name</a:t>
            </a:r>
            <a:r>
              <a:rPr lang="de-DE" sz="2700" b="1" dirty="0"/>
              <a:t>.“</a:t>
            </a:r>
          </a:p>
        </p:txBody>
      </p:sp>
      <p:pic>
        <p:nvPicPr>
          <p:cNvPr id="4" name="Grafik 3" descr="Ein Bild, das Menschliches Gesicht, Mann, Porträt, Kleidung enthält.&#10;&#10;KI-generierte Inhalte können fehlerhaft sein.">
            <a:extLst>
              <a:ext uri="{FF2B5EF4-FFF2-40B4-BE49-F238E27FC236}">
                <a16:creationId xmlns:a16="http://schemas.microsoft.com/office/drawing/2014/main" id="{262AF040-7E1A-902C-C41B-BDFE6B3F6C29}"/>
              </a:ext>
            </a:extLst>
          </p:cNvPr>
          <p:cNvPicPr>
            <a:picLocks noChangeAspect="1"/>
          </p:cNvPicPr>
          <p:nvPr/>
        </p:nvPicPr>
        <p:blipFill>
          <a:blip r:embed="rId2"/>
          <a:srcRect r="-3" b="6119"/>
          <a:stretch>
            <a:fillRect/>
          </a:stretch>
        </p:blipFill>
        <p:spPr>
          <a:xfrm>
            <a:off x="5664709" y="1339849"/>
            <a:ext cx="2996694" cy="3827529"/>
          </a:xfrm>
          <a:prstGeom prst="rect">
            <a:avLst/>
          </a:prstGeom>
        </p:spPr>
      </p:pic>
    </p:spTree>
    <p:extLst>
      <p:ext uri="{BB962C8B-B14F-4D97-AF65-F5344CB8AC3E}">
        <p14:creationId xmlns:p14="http://schemas.microsoft.com/office/powerpoint/2010/main" val="1738164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632A-8703-BDEE-AD9A-5BEC9ED18947}"/>
            </a:ext>
          </a:extLst>
        </p:cNvPr>
        <p:cNvGrpSpPr/>
        <p:nvPr/>
      </p:nvGrpSpPr>
      <p:grpSpPr>
        <a:xfrm>
          <a:off x="0" y="0"/>
          <a:ext cx="0" cy="0"/>
          <a:chOff x="0" y="0"/>
          <a:chExt cx="0" cy="0"/>
        </a:xfrm>
      </p:grpSpPr>
      <p:sp>
        <p:nvSpPr>
          <p:cNvPr id="5" name="Textfeld 4">
            <a:extLst>
              <a:ext uri="{FF2B5EF4-FFF2-40B4-BE49-F238E27FC236}">
                <a16:creationId xmlns:a16="http://schemas.microsoft.com/office/drawing/2014/main" id="{BC0CCCD7-EAE4-13C1-9CE7-C01F8B4DC585}"/>
              </a:ext>
            </a:extLst>
          </p:cNvPr>
          <p:cNvSpPr txBox="1"/>
          <p:nvPr/>
        </p:nvSpPr>
        <p:spPr>
          <a:xfrm>
            <a:off x="540558" y="3140460"/>
            <a:ext cx="8062886" cy="600164"/>
          </a:xfrm>
          <a:prstGeom prst="rect">
            <a:avLst/>
          </a:prstGeom>
          <a:noFill/>
        </p:spPr>
        <p:txBody>
          <a:bodyPr wrap="square" rtlCol="0">
            <a:spAutoFit/>
          </a:bodyPr>
          <a:lstStyle/>
          <a:p>
            <a:pPr algn="ctr"/>
            <a:r>
              <a:rPr lang="fr-FR" sz="3300" b="1" dirty="0"/>
              <a:t>The </a:t>
            </a:r>
            <a:r>
              <a:rPr lang="fr-FR" sz="3300" b="1" dirty="0" err="1"/>
              <a:t>Kindness</a:t>
            </a:r>
            <a:r>
              <a:rPr lang="fr-FR" sz="3300" b="1" dirty="0"/>
              <a:t> of </a:t>
            </a:r>
            <a:r>
              <a:rPr lang="fr-FR" sz="3300" b="1" dirty="0" err="1"/>
              <a:t>God</a:t>
            </a:r>
            <a:endParaRPr lang="fr-FR" sz="3300" b="1" dirty="0"/>
          </a:p>
        </p:txBody>
      </p:sp>
      <p:pic>
        <p:nvPicPr>
          <p:cNvPr id="3" name="Grafik 2" descr="Ein Bild, das Kleidung, draußen, Person, Gebäude enthält.&#10;&#10;KI-generierte Inhalte können fehlerhaft sein.">
            <a:extLst>
              <a:ext uri="{FF2B5EF4-FFF2-40B4-BE49-F238E27FC236}">
                <a16:creationId xmlns:a16="http://schemas.microsoft.com/office/drawing/2014/main" id="{4CAD22F8-8377-B66F-F4BD-F7EFF7775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902800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561</Words>
  <Application>Microsoft Office PowerPoint</Application>
  <PresentationFormat>Bildschirmpräsentation (4:3)</PresentationFormat>
  <Paragraphs>62</Paragraphs>
  <Slides>14</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14</vt:i4>
      </vt:variant>
    </vt:vector>
  </HeadingPairs>
  <TitlesOfParts>
    <vt:vector size="22" baseType="lpstr">
      <vt:lpstr>AR JULIAN</vt:lpstr>
      <vt:lpstr>Arial</vt:lpstr>
      <vt:lpstr>Bernard MT Condensed</vt:lpstr>
      <vt:lpstr>Calibri</vt:lpstr>
      <vt:lpstr>Garamond</vt:lpstr>
      <vt:lpstr>Stencil</vt:lpstr>
      <vt:lpstr>Wingdings</vt:lpstr>
      <vt:lpstr>Office Theme</vt:lpstr>
      <vt:lpstr>The First Disciples</vt:lpstr>
      <vt:lpstr>PowerPoint-Präsentation</vt:lpstr>
      <vt:lpstr>PowerPoint-Präsentation</vt:lpstr>
      <vt:lpstr>PowerPoint-Präsentation</vt:lpstr>
      <vt:lpstr>The First Disciples Jn. 1:35-51</vt:lpstr>
      <vt:lpstr>PowerPoint-Präsentation</vt:lpstr>
      <vt:lpstr>Andrew v. 38-39</vt:lpstr>
      <vt:lpstr>PowerPoint-Präsentation</vt:lpstr>
      <vt:lpstr>PowerPoint-Präsentation</vt:lpstr>
      <vt:lpstr>Peter vs. 40-42</vt:lpstr>
      <vt:lpstr>Philip vs. 43-46</vt:lpstr>
      <vt:lpstr>PowerPoint-Präsentation</vt:lpstr>
      <vt:lpstr>Nathanael vs. 47-51 </vt:lpstr>
      <vt:lpstr>PowerPoint-Präsentation</vt:lpstr>
    </vt:vector>
  </TitlesOfParts>
  <Company>Bodenseehof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First Disciples Jn. 1:38-51</dc:title>
  <dc:creator>peter</dc:creator>
  <cp:lastModifiedBy>Peter Reid</cp:lastModifiedBy>
  <cp:revision>36</cp:revision>
  <dcterms:created xsi:type="dcterms:W3CDTF">2007-01-16T08:33:16Z</dcterms:created>
  <dcterms:modified xsi:type="dcterms:W3CDTF">2026-01-12T14:03:26Z</dcterms:modified>
</cp:coreProperties>
</file>