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57" r:id="rId4"/>
    <p:sldId id="258" r:id="rId5"/>
    <p:sldId id="259" r:id="rId6"/>
    <p:sldId id="260" r:id="rId7"/>
    <p:sldId id="261" r:id="rId8"/>
    <p:sldId id="262" r:id="rId9"/>
    <p:sldId id="263" r:id="rId10"/>
    <p:sldId id="264" r:id="rId11"/>
    <p:sldId id="265" r:id="rId12"/>
    <p:sldId id="266" r:id="rId13"/>
    <p:sldId id="269" r:id="rId14"/>
    <p:sldId id="267"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varScale="1">
        <p:scale>
          <a:sx n="94" d="100"/>
          <a:sy n="94" d="100"/>
        </p:scale>
        <p:origin x="84" y="2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endParaRPr lang="en-US"/>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a:p>
        </p:txBody>
      </p:sp>
      <p:sp>
        <p:nvSpPr>
          <p:cNvPr id="4" name="Datumsplatzhalter 3"/>
          <p:cNvSpPr>
            <a:spLocks noGrp="1"/>
          </p:cNvSpPr>
          <p:nvPr>
            <p:ph type="dt" sz="half" idx="10"/>
          </p:nvPr>
        </p:nvSpPr>
        <p:spPr/>
        <p:txBody>
          <a:bodyPr/>
          <a:lstStyle/>
          <a:p>
            <a:fld id="{4AD7A919-C3C1-4880-B8E5-200C72525D90}" type="datetimeFigureOut">
              <a:rPr lang="en-US" smtClean="0"/>
              <a:t>1/13/2026</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AF9A8AAF-1529-428C-A25C-BE2AC3880C39}" type="slidenum">
              <a:rPr lang="en-US" smtClean="0"/>
              <a:t>‹Nr.›</a:t>
            </a:fld>
            <a:endParaRPr lang="en-US"/>
          </a:p>
        </p:txBody>
      </p:sp>
    </p:spTree>
    <p:extLst>
      <p:ext uri="{BB962C8B-B14F-4D97-AF65-F5344CB8AC3E}">
        <p14:creationId xmlns:p14="http://schemas.microsoft.com/office/powerpoint/2010/main" val="1435703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p:cNvSpPr>
            <a:spLocks noGrp="1"/>
          </p:cNvSpPr>
          <p:nvPr>
            <p:ph type="dt" sz="half" idx="10"/>
          </p:nvPr>
        </p:nvSpPr>
        <p:spPr/>
        <p:txBody>
          <a:bodyPr/>
          <a:lstStyle/>
          <a:p>
            <a:fld id="{4AD7A919-C3C1-4880-B8E5-200C72525D90}" type="datetimeFigureOut">
              <a:rPr lang="en-US" smtClean="0"/>
              <a:t>1/13/2026</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AF9A8AAF-1529-428C-A25C-BE2AC3880C39}" type="slidenum">
              <a:rPr lang="en-US" smtClean="0"/>
              <a:t>‹Nr.›</a:t>
            </a:fld>
            <a:endParaRPr lang="en-US"/>
          </a:p>
        </p:txBody>
      </p:sp>
    </p:spTree>
    <p:extLst>
      <p:ext uri="{BB962C8B-B14F-4D97-AF65-F5344CB8AC3E}">
        <p14:creationId xmlns:p14="http://schemas.microsoft.com/office/powerpoint/2010/main" val="4058898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endParaRPr lang="en-US"/>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p:cNvSpPr>
            <a:spLocks noGrp="1"/>
          </p:cNvSpPr>
          <p:nvPr>
            <p:ph type="dt" sz="half" idx="10"/>
          </p:nvPr>
        </p:nvSpPr>
        <p:spPr/>
        <p:txBody>
          <a:bodyPr/>
          <a:lstStyle/>
          <a:p>
            <a:fld id="{4AD7A919-C3C1-4880-B8E5-200C72525D90}" type="datetimeFigureOut">
              <a:rPr lang="en-US" smtClean="0"/>
              <a:t>1/13/2026</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AF9A8AAF-1529-428C-A25C-BE2AC3880C39}" type="slidenum">
              <a:rPr lang="en-US" smtClean="0"/>
              <a:t>‹Nr.›</a:t>
            </a:fld>
            <a:endParaRPr lang="en-US"/>
          </a:p>
        </p:txBody>
      </p:sp>
    </p:spTree>
    <p:extLst>
      <p:ext uri="{BB962C8B-B14F-4D97-AF65-F5344CB8AC3E}">
        <p14:creationId xmlns:p14="http://schemas.microsoft.com/office/powerpoint/2010/main" val="4155159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p:cNvSpPr>
            <a:spLocks noGrp="1"/>
          </p:cNvSpPr>
          <p:nvPr>
            <p:ph type="dt" sz="half" idx="10"/>
          </p:nvPr>
        </p:nvSpPr>
        <p:spPr/>
        <p:txBody>
          <a:bodyPr/>
          <a:lstStyle/>
          <a:p>
            <a:fld id="{4AD7A919-C3C1-4880-B8E5-200C72525D90}" type="datetimeFigureOut">
              <a:rPr lang="en-US" smtClean="0"/>
              <a:t>1/13/2026</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AF9A8AAF-1529-428C-A25C-BE2AC3880C39}" type="slidenum">
              <a:rPr lang="en-US" smtClean="0"/>
              <a:t>‹Nr.›</a:t>
            </a:fld>
            <a:endParaRPr lang="en-US"/>
          </a:p>
        </p:txBody>
      </p:sp>
    </p:spTree>
    <p:extLst>
      <p:ext uri="{BB962C8B-B14F-4D97-AF65-F5344CB8AC3E}">
        <p14:creationId xmlns:p14="http://schemas.microsoft.com/office/powerpoint/2010/main" val="740753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endParaRPr lang="en-US"/>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4AD7A919-C3C1-4880-B8E5-200C72525D90}" type="datetimeFigureOut">
              <a:rPr lang="en-US" smtClean="0"/>
              <a:t>1/13/2026</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AF9A8AAF-1529-428C-A25C-BE2AC3880C39}" type="slidenum">
              <a:rPr lang="en-US" smtClean="0"/>
              <a:t>‹Nr.›</a:t>
            </a:fld>
            <a:endParaRPr lang="en-US"/>
          </a:p>
        </p:txBody>
      </p:sp>
    </p:spTree>
    <p:extLst>
      <p:ext uri="{BB962C8B-B14F-4D97-AF65-F5344CB8AC3E}">
        <p14:creationId xmlns:p14="http://schemas.microsoft.com/office/powerpoint/2010/main" val="3607594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Inhaltsplatzhalter 2"/>
          <p:cNvSpPr>
            <a:spLocks noGrp="1"/>
          </p:cNvSpPr>
          <p:nvPr>
            <p:ph sz="half" idx="1"/>
          </p:nvPr>
        </p:nvSpPr>
        <p:spPr>
          <a:xfrm>
            <a:off x="838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p:cNvSpPr>
            <a:spLocks noGrp="1"/>
          </p:cNvSpPr>
          <p:nvPr>
            <p:ph sz="half" idx="2"/>
          </p:nvPr>
        </p:nvSpPr>
        <p:spPr>
          <a:xfrm>
            <a:off x="6172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umsplatzhalter 4"/>
          <p:cNvSpPr>
            <a:spLocks noGrp="1"/>
          </p:cNvSpPr>
          <p:nvPr>
            <p:ph type="dt" sz="half" idx="10"/>
          </p:nvPr>
        </p:nvSpPr>
        <p:spPr/>
        <p:txBody>
          <a:bodyPr/>
          <a:lstStyle/>
          <a:p>
            <a:fld id="{4AD7A919-C3C1-4880-B8E5-200C72525D90}" type="datetimeFigureOut">
              <a:rPr lang="en-US" smtClean="0"/>
              <a:t>1/13/2026</a:t>
            </a:fld>
            <a:endParaRPr lang="en-US"/>
          </a:p>
        </p:txBody>
      </p:sp>
      <p:sp>
        <p:nvSpPr>
          <p:cNvPr id="6" name="Fußzeilenplatzhalter 5"/>
          <p:cNvSpPr>
            <a:spLocks noGrp="1"/>
          </p:cNvSpPr>
          <p:nvPr>
            <p:ph type="ftr" sz="quarter" idx="11"/>
          </p:nvPr>
        </p:nvSpPr>
        <p:spPr/>
        <p:txBody>
          <a:bodyPr/>
          <a:lstStyle/>
          <a:p>
            <a:endParaRPr lang="en-US"/>
          </a:p>
        </p:txBody>
      </p:sp>
      <p:sp>
        <p:nvSpPr>
          <p:cNvPr id="7" name="Foliennummernplatzhalter 6"/>
          <p:cNvSpPr>
            <a:spLocks noGrp="1"/>
          </p:cNvSpPr>
          <p:nvPr>
            <p:ph type="sldNum" sz="quarter" idx="12"/>
          </p:nvPr>
        </p:nvSpPr>
        <p:spPr/>
        <p:txBody>
          <a:bodyPr/>
          <a:lstStyle/>
          <a:p>
            <a:fld id="{AF9A8AAF-1529-428C-A25C-BE2AC3880C39}" type="slidenum">
              <a:rPr lang="en-US" smtClean="0"/>
              <a:t>‹Nr.›</a:t>
            </a:fld>
            <a:endParaRPr lang="en-US"/>
          </a:p>
        </p:txBody>
      </p:sp>
    </p:spTree>
    <p:extLst>
      <p:ext uri="{BB962C8B-B14F-4D97-AF65-F5344CB8AC3E}">
        <p14:creationId xmlns:p14="http://schemas.microsoft.com/office/powerpoint/2010/main" val="973107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endParaRPr lang="en-US"/>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umsplatzhalter 6"/>
          <p:cNvSpPr>
            <a:spLocks noGrp="1"/>
          </p:cNvSpPr>
          <p:nvPr>
            <p:ph type="dt" sz="half" idx="10"/>
          </p:nvPr>
        </p:nvSpPr>
        <p:spPr/>
        <p:txBody>
          <a:bodyPr/>
          <a:lstStyle/>
          <a:p>
            <a:fld id="{4AD7A919-C3C1-4880-B8E5-200C72525D90}" type="datetimeFigureOut">
              <a:rPr lang="en-US" smtClean="0"/>
              <a:t>1/13/2026</a:t>
            </a:fld>
            <a:endParaRPr lang="en-US"/>
          </a:p>
        </p:txBody>
      </p:sp>
      <p:sp>
        <p:nvSpPr>
          <p:cNvPr id="8" name="Fußzeilenplatzhalter 7"/>
          <p:cNvSpPr>
            <a:spLocks noGrp="1"/>
          </p:cNvSpPr>
          <p:nvPr>
            <p:ph type="ftr" sz="quarter" idx="11"/>
          </p:nvPr>
        </p:nvSpPr>
        <p:spPr/>
        <p:txBody>
          <a:bodyPr/>
          <a:lstStyle/>
          <a:p>
            <a:endParaRPr lang="en-US"/>
          </a:p>
        </p:txBody>
      </p:sp>
      <p:sp>
        <p:nvSpPr>
          <p:cNvPr id="9" name="Foliennummernplatzhalter 8"/>
          <p:cNvSpPr>
            <a:spLocks noGrp="1"/>
          </p:cNvSpPr>
          <p:nvPr>
            <p:ph type="sldNum" sz="quarter" idx="12"/>
          </p:nvPr>
        </p:nvSpPr>
        <p:spPr/>
        <p:txBody>
          <a:bodyPr/>
          <a:lstStyle/>
          <a:p>
            <a:fld id="{AF9A8AAF-1529-428C-A25C-BE2AC3880C39}" type="slidenum">
              <a:rPr lang="en-US" smtClean="0"/>
              <a:t>‹Nr.›</a:t>
            </a:fld>
            <a:endParaRPr lang="en-US"/>
          </a:p>
        </p:txBody>
      </p:sp>
    </p:spTree>
    <p:extLst>
      <p:ext uri="{BB962C8B-B14F-4D97-AF65-F5344CB8AC3E}">
        <p14:creationId xmlns:p14="http://schemas.microsoft.com/office/powerpoint/2010/main" val="4151325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a:p>
        </p:txBody>
      </p:sp>
      <p:sp>
        <p:nvSpPr>
          <p:cNvPr id="3" name="Datumsplatzhalter 2"/>
          <p:cNvSpPr>
            <a:spLocks noGrp="1"/>
          </p:cNvSpPr>
          <p:nvPr>
            <p:ph type="dt" sz="half" idx="10"/>
          </p:nvPr>
        </p:nvSpPr>
        <p:spPr/>
        <p:txBody>
          <a:bodyPr/>
          <a:lstStyle/>
          <a:p>
            <a:fld id="{4AD7A919-C3C1-4880-B8E5-200C72525D90}" type="datetimeFigureOut">
              <a:rPr lang="en-US" smtClean="0"/>
              <a:t>1/13/2026</a:t>
            </a:fld>
            <a:endParaRPr lang="en-US"/>
          </a:p>
        </p:txBody>
      </p:sp>
      <p:sp>
        <p:nvSpPr>
          <p:cNvPr id="4" name="Fußzeilenplatzhalter 3"/>
          <p:cNvSpPr>
            <a:spLocks noGrp="1"/>
          </p:cNvSpPr>
          <p:nvPr>
            <p:ph type="ftr" sz="quarter" idx="11"/>
          </p:nvPr>
        </p:nvSpPr>
        <p:spPr/>
        <p:txBody>
          <a:bodyPr/>
          <a:lstStyle/>
          <a:p>
            <a:endParaRPr lang="en-US"/>
          </a:p>
        </p:txBody>
      </p:sp>
      <p:sp>
        <p:nvSpPr>
          <p:cNvPr id="5" name="Foliennummernplatzhalter 4"/>
          <p:cNvSpPr>
            <a:spLocks noGrp="1"/>
          </p:cNvSpPr>
          <p:nvPr>
            <p:ph type="sldNum" sz="quarter" idx="12"/>
          </p:nvPr>
        </p:nvSpPr>
        <p:spPr/>
        <p:txBody>
          <a:bodyPr/>
          <a:lstStyle/>
          <a:p>
            <a:fld id="{AF9A8AAF-1529-428C-A25C-BE2AC3880C39}" type="slidenum">
              <a:rPr lang="en-US" smtClean="0"/>
              <a:t>‹Nr.›</a:t>
            </a:fld>
            <a:endParaRPr lang="en-US"/>
          </a:p>
        </p:txBody>
      </p:sp>
    </p:spTree>
    <p:extLst>
      <p:ext uri="{BB962C8B-B14F-4D97-AF65-F5344CB8AC3E}">
        <p14:creationId xmlns:p14="http://schemas.microsoft.com/office/powerpoint/2010/main" val="1049330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4AD7A919-C3C1-4880-B8E5-200C72525D90}" type="datetimeFigureOut">
              <a:rPr lang="en-US" smtClean="0"/>
              <a:t>1/13/2026</a:t>
            </a:fld>
            <a:endParaRPr lang="en-US"/>
          </a:p>
        </p:txBody>
      </p:sp>
      <p:sp>
        <p:nvSpPr>
          <p:cNvPr id="3" name="Fußzeilenplatzhalter 2"/>
          <p:cNvSpPr>
            <a:spLocks noGrp="1"/>
          </p:cNvSpPr>
          <p:nvPr>
            <p:ph type="ftr" sz="quarter" idx="11"/>
          </p:nvPr>
        </p:nvSpPr>
        <p:spPr/>
        <p:txBody>
          <a:bodyPr/>
          <a:lstStyle/>
          <a:p>
            <a:endParaRPr lang="en-US"/>
          </a:p>
        </p:txBody>
      </p:sp>
      <p:sp>
        <p:nvSpPr>
          <p:cNvPr id="4" name="Foliennummernplatzhalter 3"/>
          <p:cNvSpPr>
            <a:spLocks noGrp="1"/>
          </p:cNvSpPr>
          <p:nvPr>
            <p:ph type="sldNum" sz="quarter" idx="12"/>
          </p:nvPr>
        </p:nvSpPr>
        <p:spPr/>
        <p:txBody>
          <a:bodyPr/>
          <a:lstStyle/>
          <a:p>
            <a:fld id="{AF9A8AAF-1529-428C-A25C-BE2AC3880C39}" type="slidenum">
              <a:rPr lang="en-US" smtClean="0"/>
              <a:t>‹Nr.›</a:t>
            </a:fld>
            <a:endParaRPr lang="en-US"/>
          </a:p>
        </p:txBody>
      </p:sp>
    </p:spTree>
    <p:extLst>
      <p:ext uri="{BB962C8B-B14F-4D97-AF65-F5344CB8AC3E}">
        <p14:creationId xmlns:p14="http://schemas.microsoft.com/office/powerpoint/2010/main" val="3815341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en-US"/>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4AD7A919-C3C1-4880-B8E5-200C72525D90}" type="datetimeFigureOut">
              <a:rPr lang="en-US" smtClean="0"/>
              <a:t>1/13/2026</a:t>
            </a:fld>
            <a:endParaRPr lang="en-US"/>
          </a:p>
        </p:txBody>
      </p:sp>
      <p:sp>
        <p:nvSpPr>
          <p:cNvPr id="6" name="Fußzeilenplatzhalter 5"/>
          <p:cNvSpPr>
            <a:spLocks noGrp="1"/>
          </p:cNvSpPr>
          <p:nvPr>
            <p:ph type="ftr" sz="quarter" idx="11"/>
          </p:nvPr>
        </p:nvSpPr>
        <p:spPr/>
        <p:txBody>
          <a:bodyPr/>
          <a:lstStyle/>
          <a:p>
            <a:endParaRPr lang="en-US"/>
          </a:p>
        </p:txBody>
      </p:sp>
      <p:sp>
        <p:nvSpPr>
          <p:cNvPr id="7" name="Foliennummernplatzhalter 6"/>
          <p:cNvSpPr>
            <a:spLocks noGrp="1"/>
          </p:cNvSpPr>
          <p:nvPr>
            <p:ph type="sldNum" sz="quarter" idx="12"/>
          </p:nvPr>
        </p:nvSpPr>
        <p:spPr/>
        <p:txBody>
          <a:bodyPr/>
          <a:lstStyle/>
          <a:p>
            <a:fld id="{AF9A8AAF-1529-428C-A25C-BE2AC3880C39}" type="slidenum">
              <a:rPr lang="en-US" smtClean="0"/>
              <a:t>‹Nr.›</a:t>
            </a:fld>
            <a:endParaRPr lang="en-US"/>
          </a:p>
        </p:txBody>
      </p:sp>
    </p:spTree>
    <p:extLst>
      <p:ext uri="{BB962C8B-B14F-4D97-AF65-F5344CB8AC3E}">
        <p14:creationId xmlns:p14="http://schemas.microsoft.com/office/powerpoint/2010/main" val="2886607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en-US"/>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4AD7A919-C3C1-4880-B8E5-200C72525D90}" type="datetimeFigureOut">
              <a:rPr lang="en-US" smtClean="0"/>
              <a:t>1/13/2026</a:t>
            </a:fld>
            <a:endParaRPr lang="en-US"/>
          </a:p>
        </p:txBody>
      </p:sp>
      <p:sp>
        <p:nvSpPr>
          <p:cNvPr id="6" name="Fußzeilenplatzhalter 5"/>
          <p:cNvSpPr>
            <a:spLocks noGrp="1"/>
          </p:cNvSpPr>
          <p:nvPr>
            <p:ph type="ftr" sz="quarter" idx="11"/>
          </p:nvPr>
        </p:nvSpPr>
        <p:spPr/>
        <p:txBody>
          <a:bodyPr/>
          <a:lstStyle/>
          <a:p>
            <a:endParaRPr lang="en-US"/>
          </a:p>
        </p:txBody>
      </p:sp>
      <p:sp>
        <p:nvSpPr>
          <p:cNvPr id="7" name="Foliennummernplatzhalter 6"/>
          <p:cNvSpPr>
            <a:spLocks noGrp="1"/>
          </p:cNvSpPr>
          <p:nvPr>
            <p:ph type="sldNum" sz="quarter" idx="12"/>
          </p:nvPr>
        </p:nvSpPr>
        <p:spPr/>
        <p:txBody>
          <a:bodyPr/>
          <a:lstStyle/>
          <a:p>
            <a:fld id="{AF9A8AAF-1529-428C-A25C-BE2AC3880C39}" type="slidenum">
              <a:rPr lang="en-US" smtClean="0"/>
              <a:t>‹Nr.›</a:t>
            </a:fld>
            <a:endParaRPr lang="en-US"/>
          </a:p>
        </p:txBody>
      </p:sp>
    </p:spTree>
    <p:extLst>
      <p:ext uri="{BB962C8B-B14F-4D97-AF65-F5344CB8AC3E}">
        <p14:creationId xmlns:p14="http://schemas.microsoft.com/office/powerpoint/2010/main" val="1090319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endParaRPr lang="en-US"/>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D7A919-C3C1-4880-B8E5-200C72525D90}" type="datetimeFigureOut">
              <a:rPr lang="en-US" smtClean="0"/>
              <a:t>1/13/2026</a:t>
            </a:fld>
            <a:endParaRPr lang="en-US"/>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9A8AAF-1529-428C-A25C-BE2AC3880C39}" type="slidenum">
              <a:rPr lang="en-US" smtClean="0"/>
              <a:t>‹Nr.›</a:t>
            </a:fld>
            <a:endParaRPr lang="en-US"/>
          </a:p>
        </p:txBody>
      </p:sp>
    </p:spTree>
    <p:extLst>
      <p:ext uri="{BB962C8B-B14F-4D97-AF65-F5344CB8AC3E}">
        <p14:creationId xmlns:p14="http://schemas.microsoft.com/office/powerpoint/2010/main" val="2623985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1000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13314" name="Picture 2" descr="G:\PICTURES BODE\Umgebung\IMG_6208_contr.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555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658887" y="993968"/>
            <a:ext cx="10874225" cy="4870063"/>
          </a:xfrm>
        </p:spPr>
        <p:txBody>
          <a:bodyPr>
            <a:noAutofit/>
          </a:bodyPr>
          <a:lstStyle/>
          <a:p>
            <a:r>
              <a:rPr lang="en-US" sz="4800" b="1" dirty="0"/>
              <a:t>We are no longer afraid of God. </a:t>
            </a:r>
          </a:p>
          <a:p>
            <a:endParaRPr lang="de-DE" sz="4800" b="1" dirty="0"/>
          </a:p>
          <a:p>
            <a:r>
              <a:rPr lang="en-US" sz="4400" b="1" dirty="0"/>
              <a:t>For you have not received a spirit of slavery leading to fear again, but you have received a spirit of adoption as sons by which we cry out, “Abba! Father!” </a:t>
            </a:r>
          </a:p>
          <a:p>
            <a:r>
              <a:rPr lang="en-US" sz="4400" b="1" dirty="0"/>
              <a:t>Rom. 8:15</a:t>
            </a:r>
            <a:endParaRPr lang="de-DE" sz="4400" b="1" dirty="0"/>
          </a:p>
          <a:p>
            <a:endParaRPr lang="de-DE" sz="4800" b="1" dirty="0"/>
          </a:p>
          <a:p>
            <a:endParaRPr lang="en-US" sz="4800" b="1" dirty="0"/>
          </a:p>
        </p:txBody>
      </p:sp>
    </p:spTree>
    <p:extLst>
      <p:ext uri="{BB962C8B-B14F-4D97-AF65-F5344CB8AC3E}">
        <p14:creationId xmlns:p14="http://schemas.microsoft.com/office/powerpoint/2010/main" val="1582193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84199" y="1584567"/>
            <a:ext cx="12023603" cy="4540188"/>
          </a:xfrm>
        </p:spPr>
        <p:txBody>
          <a:bodyPr>
            <a:noAutofit/>
          </a:bodyPr>
          <a:lstStyle/>
          <a:p>
            <a:r>
              <a:rPr lang="en-US" sz="4800" b="1" dirty="0"/>
              <a:t>We are assured of being a child of God.</a:t>
            </a:r>
          </a:p>
          <a:p>
            <a:endParaRPr lang="en-US" sz="4800" b="1" dirty="0"/>
          </a:p>
          <a:p>
            <a:r>
              <a:rPr lang="en-US" sz="4800" b="1" dirty="0"/>
              <a:t> The Spirit Himself testifies with our spirit that we are children of God.</a:t>
            </a:r>
          </a:p>
          <a:p>
            <a:r>
              <a:rPr lang="en-US" sz="4800" b="1" dirty="0"/>
              <a:t>Rom. 8:16</a:t>
            </a:r>
          </a:p>
          <a:p>
            <a:r>
              <a:rPr lang="de-DE" sz="4800" b="1" dirty="0"/>
              <a:t>1Jn. 5:6,9-12; </a:t>
            </a:r>
            <a:r>
              <a:rPr lang="de-DE" sz="4800" b="1" dirty="0" err="1"/>
              <a:t>Is</a:t>
            </a:r>
            <a:r>
              <a:rPr lang="de-DE" sz="4800" b="1" dirty="0"/>
              <a:t>. 43:13</a:t>
            </a:r>
          </a:p>
          <a:p>
            <a:endParaRPr lang="de-DE" sz="4800" b="1" dirty="0"/>
          </a:p>
          <a:p>
            <a:endParaRPr lang="en-US" sz="4800" b="1" dirty="0"/>
          </a:p>
        </p:txBody>
      </p:sp>
    </p:spTree>
    <p:extLst>
      <p:ext uri="{BB962C8B-B14F-4D97-AF65-F5344CB8AC3E}">
        <p14:creationId xmlns:p14="http://schemas.microsoft.com/office/powerpoint/2010/main" val="3020222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EC9070-EDCF-E218-B2E2-6B63D5BC828E}"/>
            </a:ext>
          </a:extLst>
        </p:cNvPr>
        <p:cNvGrpSpPr/>
        <p:nvPr/>
      </p:nvGrpSpPr>
      <p:grpSpPr>
        <a:xfrm>
          <a:off x="0" y="0"/>
          <a:ext cx="0" cy="0"/>
          <a:chOff x="0" y="0"/>
          <a:chExt cx="0" cy="0"/>
        </a:xfrm>
      </p:grpSpPr>
      <p:sp>
        <p:nvSpPr>
          <p:cNvPr id="3" name="Untertitel 2">
            <a:extLst>
              <a:ext uri="{FF2B5EF4-FFF2-40B4-BE49-F238E27FC236}">
                <a16:creationId xmlns:a16="http://schemas.microsoft.com/office/drawing/2014/main" id="{A8844572-DA7E-F355-AE91-1A5C791AFB30}"/>
              </a:ext>
            </a:extLst>
          </p:cNvPr>
          <p:cNvSpPr>
            <a:spLocks noGrp="1"/>
          </p:cNvSpPr>
          <p:nvPr>
            <p:ph type="subTitle" idx="1"/>
          </p:nvPr>
        </p:nvSpPr>
        <p:spPr>
          <a:xfrm>
            <a:off x="551057" y="1290157"/>
            <a:ext cx="11089885" cy="4277686"/>
          </a:xfrm>
        </p:spPr>
        <p:txBody>
          <a:bodyPr>
            <a:noAutofit/>
          </a:bodyPr>
          <a:lstStyle/>
          <a:p>
            <a:r>
              <a:rPr lang="en-US" sz="4800" b="1" dirty="0"/>
              <a:t>We belong to the family of God.</a:t>
            </a:r>
          </a:p>
          <a:p>
            <a:endParaRPr lang="en-US" sz="4800" b="1" dirty="0"/>
          </a:p>
          <a:p>
            <a:r>
              <a:rPr lang="en-US" sz="4800" b="1" dirty="0"/>
              <a:t>  Whoever believes that Jesus is the Christ is born of God, and whoever loves the Father loves the child born of Him.</a:t>
            </a:r>
          </a:p>
          <a:p>
            <a:r>
              <a:rPr lang="en-US" sz="4800" b="1" dirty="0"/>
              <a:t>1Jn. 5:1</a:t>
            </a:r>
            <a:endParaRPr lang="de-DE" sz="4800" b="1" dirty="0"/>
          </a:p>
          <a:p>
            <a:endParaRPr lang="en-US" sz="4800" b="1" dirty="0"/>
          </a:p>
        </p:txBody>
      </p:sp>
    </p:spTree>
    <p:extLst>
      <p:ext uri="{BB962C8B-B14F-4D97-AF65-F5344CB8AC3E}">
        <p14:creationId xmlns:p14="http://schemas.microsoft.com/office/powerpoint/2010/main" val="501553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766718" y="921031"/>
            <a:ext cx="10658564" cy="5015938"/>
          </a:xfrm>
        </p:spPr>
        <p:txBody>
          <a:bodyPr>
            <a:noAutofit/>
          </a:bodyPr>
          <a:lstStyle/>
          <a:p>
            <a:r>
              <a:rPr lang="en-US" sz="4800" b="1" dirty="0"/>
              <a:t>We become like the Son of God. </a:t>
            </a:r>
          </a:p>
          <a:p>
            <a:endParaRPr lang="de-DE" sz="4800" b="1" dirty="0"/>
          </a:p>
          <a:p>
            <a:r>
              <a:rPr lang="en-US" sz="4800" b="1" dirty="0"/>
              <a:t>If you know that He is righteous, you know that everyone also who practices righteousness is born of Him. </a:t>
            </a:r>
          </a:p>
          <a:p>
            <a:r>
              <a:rPr lang="en-US" sz="4800" b="1" dirty="0"/>
              <a:t>1Jn. 2:29 (Heb. 8:10-12)</a:t>
            </a:r>
          </a:p>
        </p:txBody>
      </p:sp>
    </p:spTree>
    <p:extLst>
      <p:ext uri="{BB962C8B-B14F-4D97-AF65-F5344CB8AC3E}">
        <p14:creationId xmlns:p14="http://schemas.microsoft.com/office/powerpoint/2010/main" val="3045744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654574" y="1050374"/>
            <a:ext cx="10882851" cy="4757252"/>
          </a:xfrm>
        </p:spPr>
        <p:txBody>
          <a:bodyPr>
            <a:noAutofit/>
          </a:bodyPr>
          <a:lstStyle/>
          <a:p>
            <a:r>
              <a:rPr lang="en-US" sz="4000" b="1" dirty="0"/>
              <a:t>“Whoever believes in Him”</a:t>
            </a:r>
          </a:p>
          <a:p>
            <a:endParaRPr lang="en-US" sz="4000" b="1" dirty="0"/>
          </a:p>
          <a:p>
            <a:r>
              <a:rPr lang="en-US" sz="4000" b="1" dirty="0"/>
              <a:t>He has said yes to me, He waits for me to say yes to Him. (Rom.5:8)</a:t>
            </a:r>
          </a:p>
          <a:p>
            <a:endParaRPr lang="en-US" sz="4000" b="1" dirty="0"/>
          </a:p>
          <a:p>
            <a:r>
              <a:rPr lang="en-US" sz="4000" b="1" dirty="0"/>
              <a:t>Jesus came the first time to save, not to judge. </a:t>
            </a:r>
          </a:p>
          <a:p>
            <a:r>
              <a:rPr lang="en-US" sz="4000" b="1" dirty="0"/>
              <a:t>(Jn. 3:17-19; 12:47-48)</a:t>
            </a:r>
          </a:p>
        </p:txBody>
      </p:sp>
    </p:spTree>
    <p:extLst>
      <p:ext uri="{BB962C8B-B14F-4D97-AF65-F5344CB8AC3E}">
        <p14:creationId xmlns:p14="http://schemas.microsoft.com/office/powerpoint/2010/main" val="80401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91E35A-1DE6-C98A-302C-B8096D57DF0B}"/>
            </a:ext>
          </a:extLst>
        </p:cNvPr>
        <p:cNvGrpSpPr/>
        <p:nvPr/>
      </p:nvGrpSpPr>
      <p:grpSpPr>
        <a:xfrm>
          <a:off x="0" y="0"/>
          <a:ext cx="0" cy="0"/>
          <a:chOff x="0" y="0"/>
          <a:chExt cx="0" cy="0"/>
        </a:xfrm>
      </p:grpSpPr>
      <p:sp>
        <p:nvSpPr>
          <p:cNvPr id="3" name="Untertitel 2">
            <a:extLst>
              <a:ext uri="{FF2B5EF4-FFF2-40B4-BE49-F238E27FC236}">
                <a16:creationId xmlns:a16="http://schemas.microsoft.com/office/drawing/2014/main" id="{AF87795F-A33B-D35D-A361-E6461DBD32FE}"/>
              </a:ext>
            </a:extLst>
          </p:cNvPr>
          <p:cNvSpPr>
            <a:spLocks noGrp="1"/>
          </p:cNvSpPr>
          <p:nvPr>
            <p:ph type="subTitle" idx="1"/>
          </p:nvPr>
        </p:nvSpPr>
        <p:spPr>
          <a:xfrm>
            <a:off x="1524000" y="2618166"/>
            <a:ext cx="9144000" cy="1621669"/>
          </a:xfrm>
        </p:spPr>
        <p:txBody>
          <a:bodyPr>
            <a:noAutofit/>
          </a:bodyPr>
          <a:lstStyle/>
          <a:p>
            <a:r>
              <a:rPr lang="de-DE" sz="4800" b="1" dirty="0"/>
              <a:t>The Gospel of Life</a:t>
            </a:r>
          </a:p>
          <a:p>
            <a:r>
              <a:rPr lang="de-DE" sz="4800" b="1" dirty="0" err="1"/>
              <a:t>Jn</a:t>
            </a:r>
            <a:r>
              <a:rPr lang="de-DE" sz="4800" b="1" dirty="0"/>
              <a:t>. 3:1-8</a:t>
            </a:r>
            <a:endParaRPr lang="en-US" sz="4800" b="1" dirty="0"/>
          </a:p>
        </p:txBody>
      </p:sp>
    </p:spTree>
    <p:extLst>
      <p:ext uri="{BB962C8B-B14F-4D97-AF65-F5344CB8AC3E}">
        <p14:creationId xmlns:p14="http://schemas.microsoft.com/office/powerpoint/2010/main" val="2707579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524000" y="2618166"/>
            <a:ext cx="9144000" cy="1621669"/>
          </a:xfrm>
        </p:spPr>
        <p:txBody>
          <a:bodyPr>
            <a:noAutofit/>
          </a:bodyPr>
          <a:lstStyle/>
          <a:p>
            <a:r>
              <a:rPr lang="en-US" sz="4800" b="1" dirty="0"/>
              <a:t>Problems and Symptoms:</a:t>
            </a:r>
          </a:p>
          <a:p>
            <a:r>
              <a:rPr lang="de-DE" sz="4800" b="1" dirty="0"/>
              <a:t>Eph. 4:18; Eph. 2:4-5</a:t>
            </a:r>
            <a:endParaRPr lang="en-US" sz="4800" b="1" dirty="0"/>
          </a:p>
        </p:txBody>
      </p:sp>
    </p:spTree>
    <p:extLst>
      <p:ext uri="{BB962C8B-B14F-4D97-AF65-F5344CB8AC3E}">
        <p14:creationId xmlns:p14="http://schemas.microsoft.com/office/powerpoint/2010/main" val="657941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367108" y="1251617"/>
            <a:ext cx="11457785" cy="4354766"/>
          </a:xfrm>
        </p:spPr>
        <p:txBody>
          <a:bodyPr>
            <a:noAutofit/>
          </a:bodyPr>
          <a:lstStyle/>
          <a:p>
            <a:r>
              <a:rPr lang="de-DE" sz="4800" b="1" dirty="0"/>
              <a:t>The Man: </a:t>
            </a:r>
            <a:r>
              <a:rPr lang="de-DE" sz="4800" b="1" dirty="0" err="1"/>
              <a:t>Jn</a:t>
            </a:r>
            <a:r>
              <a:rPr lang="de-DE" sz="4800" b="1" dirty="0"/>
              <a:t>. 3:1-3</a:t>
            </a:r>
          </a:p>
          <a:p>
            <a:r>
              <a:rPr lang="en-US" sz="4800" b="1" dirty="0"/>
              <a:t>It’s possible to know the word of God without knowing the God of the word. </a:t>
            </a:r>
          </a:p>
          <a:p>
            <a:endParaRPr lang="de-DE" sz="4800" b="1" dirty="0"/>
          </a:p>
          <a:p>
            <a:r>
              <a:rPr lang="en-US" sz="4800" b="1" dirty="0"/>
              <a:t>It’s possible to be among Gods children without being one of Gods children.</a:t>
            </a:r>
          </a:p>
          <a:p>
            <a:endParaRPr lang="en-US" sz="4800" b="1" dirty="0"/>
          </a:p>
        </p:txBody>
      </p:sp>
    </p:spTree>
    <p:extLst>
      <p:ext uri="{BB962C8B-B14F-4D97-AF65-F5344CB8AC3E}">
        <p14:creationId xmlns:p14="http://schemas.microsoft.com/office/powerpoint/2010/main" val="2900428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367108" y="2597326"/>
            <a:ext cx="11457785" cy="1663349"/>
          </a:xfrm>
        </p:spPr>
        <p:txBody>
          <a:bodyPr>
            <a:noAutofit/>
          </a:bodyPr>
          <a:lstStyle/>
          <a:p>
            <a:r>
              <a:rPr lang="de-DE" sz="4800" b="1" dirty="0" err="1"/>
              <a:t>Righteous</a:t>
            </a:r>
            <a:r>
              <a:rPr lang="de-DE" sz="4800" b="1" dirty="0"/>
              <a:t> </a:t>
            </a:r>
            <a:r>
              <a:rPr lang="de-DE" sz="4800" b="1" dirty="0" err="1"/>
              <a:t>Intolerance</a:t>
            </a:r>
            <a:endParaRPr lang="de-DE" sz="4800" b="1" dirty="0"/>
          </a:p>
          <a:p>
            <a:r>
              <a:rPr lang="de-DE" sz="4800" b="1" dirty="0"/>
              <a:t>Rom. 8:9; 1Jn. 5:12</a:t>
            </a:r>
            <a:endParaRPr lang="en-US" sz="4800" b="1" dirty="0"/>
          </a:p>
        </p:txBody>
      </p:sp>
    </p:spTree>
    <p:extLst>
      <p:ext uri="{BB962C8B-B14F-4D97-AF65-F5344CB8AC3E}">
        <p14:creationId xmlns:p14="http://schemas.microsoft.com/office/powerpoint/2010/main" val="3579634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589463" y="238704"/>
            <a:ext cx="11013073" cy="6380591"/>
          </a:xfrm>
        </p:spPr>
        <p:txBody>
          <a:bodyPr>
            <a:noAutofit/>
          </a:bodyPr>
          <a:lstStyle/>
          <a:p>
            <a:r>
              <a:rPr lang="de-DE" sz="4400" b="1" dirty="0"/>
              <a:t>The Miracle: </a:t>
            </a:r>
            <a:r>
              <a:rPr lang="de-DE" sz="4400" b="1" dirty="0" err="1"/>
              <a:t>Jn</a:t>
            </a:r>
            <a:r>
              <a:rPr lang="de-DE" sz="4400" b="1" dirty="0"/>
              <a:t>. 3:4-6</a:t>
            </a:r>
          </a:p>
          <a:p>
            <a:r>
              <a:rPr lang="de-DE" sz="4400" b="1" dirty="0"/>
              <a:t>Heaven </a:t>
            </a:r>
            <a:r>
              <a:rPr lang="de-DE" sz="4400" b="1" dirty="0" err="1"/>
              <a:t>is</a:t>
            </a:r>
            <a:r>
              <a:rPr lang="de-DE" sz="4400" b="1" dirty="0"/>
              <a:t> not </a:t>
            </a:r>
            <a:r>
              <a:rPr lang="de-DE" sz="4400" b="1" dirty="0" err="1"/>
              <a:t>the</a:t>
            </a:r>
            <a:r>
              <a:rPr lang="de-DE" sz="4400" b="1" dirty="0"/>
              <a:t> </a:t>
            </a:r>
            <a:r>
              <a:rPr lang="de-DE" sz="4400" b="1" dirty="0" err="1"/>
              <a:t>offer</a:t>
            </a:r>
            <a:r>
              <a:rPr lang="de-DE" sz="4400" b="1" dirty="0"/>
              <a:t> of </a:t>
            </a:r>
            <a:r>
              <a:rPr lang="de-DE" sz="4400" b="1" dirty="0" err="1"/>
              <a:t>the</a:t>
            </a:r>
            <a:r>
              <a:rPr lang="de-DE" sz="4400" b="1" dirty="0"/>
              <a:t> </a:t>
            </a:r>
            <a:r>
              <a:rPr lang="de-DE" sz="4400" b="1" dirty="0" err="1"/>
              <a:t>gospel</a:t>
            </a:r>
            <a:r>
              <a:rPr lang="de-DE" sz="4400" b="1" dirty="0"/>
              <a:t>. </a:t>
            </a:r>
            <a:r>
              <a:rPr lang="de-DE" sz="4400" b="1" dirty="0" err="1"/>
              <a:t>Eternal</a:t>
            </a:r>
            <a:r>
              <a:rPr lang="de-DE" sz="4400" b="1" dirty="0"/>
              <a:t> </a:t>
            </a:r>
            <a:r>
              <a:rPr lang="de-DE" sz="4400" b="1" dirty="0" err="1"/>
              <a:t>life</a:t>
            </a:r>
            <a:r>
              <a:rPr lang="de-DE" sz="4400" b="1" dirty="0"/>
              <a:t> </a:t>
            </a:r>
            <a:r>
              <a:rPr lang="de-DE" sz="4400" b="1" dirty="0" err="1"/>
              <a:t>is</a:t>
            </a:r>
            <a:r>
              <a:rPr lang="de-DE" sz="4400" b="1" dirty="0"/>
              <a:t> </a:t>
            </a:r>
            <a:r>
              <a:rPr lang="de-DE" sz="4400" b="1" dirty="0" err="1"/>
              <a:t>the</a:t>
            </a:r>
            <a:r>
              <a:rPr lang="de-DE" sz="4400" b="1" dirty="0"/>
              <a:t> </a:t>
            </a:r>
            <a:r>
              <a:rPr lang="de-DE" sz="4400" b="1" dirty="0" err="1"/>
              <a:t>offer</a:t>
            </a:r>
            <a:r>
              <a:rPr lang="de-DE" sz="4400" b="1" dirty="0"/>
              <a:t> of </a:t>
            </a:r>
            <a:r>
              <a:rPr lang="de-DE" sz="4400" b="1" dirty="0" err="1"/>
              <a:t>the</a:t>
            </a:r>
            <a:r>
              <a:rPr lang="de-DE" sz="4400" b="1" dirty="0"/>
              <a:t> </a:t>
            </a:r>
            <a:r>
              <a:rPr lang="de-DE" sz="4400" b="1" dirty="0" err="1"/>
              <a:t>gospel</a:t>
            </a:r>
            <a:r>
              <a:rPr lang="de-DE" sz="4400" b="1" dirty="0"/>
              <a:t>. </a:t>
            </a:r>
          </a:p>
          <a:p>
            <a:endParaRPr lang="de-DE" sz="4400" b="1" dirty="0"/>
          </a:p>
          <a:p>
            <a:r>
              <a:rPr lang="en-US" sz="4400" b="1" dirty="0"/>
              <a:t>Eternal life is not a place we enter after we die; eternal life is a Person who enters us before we die.</a:t>
            </a:r>
          </a:p>
          <a:p>
            <a:endParaRPr lang="en-US" sz="4400" b="1" dirty="0"/>
          </a:p>
          <a:p>
            <a:r>
              <a:rPr lang="de-DE" sz="4400" b="1" dirty="0" err="1"/>
              <a:t>Eternal</a:t>
            </a:r>
            <a:r>
              <a:rPr lang="de-DE" sz="4400" b="1" dirty="0"/>
              <a:t> </a:t>
            </a:r>
            <a:r>
              <a:rPr lang="de-DE" sz="4400" b="1" dirty="0" err="1"/>
              <a:t>life</a:t>
            </a:r>
            <a:r>
              <a:rPr lang="de-DE" sz="4400" b="1" dirty="0"/>
              <a:t> </a:t>
            </a:r>
            <a:r>
              <a:rPr lang="de-DE" sz="4400" b="1" dirty="0" err="1"/>
              <a:t>begins</a:t>
            </a:r>
            <a:r>
              <a:rPr lang="de-DE" sz="4400" b="1" dirty="0"/>
              <a:t> at </a:t>
            </a:r>
            <a:r>
              <a:rPr lang="de-DE" sz="4400" b="1" dirty="0" err="1"/>
              <a:t>faith</a:t>
            </a:r>
            <a:r>
              <a:rPr lang="de-DE" sz="4400" b="1" dirty="0"/>
              <a:t>, not </a:t>
            </a:r>
            <a:r>
              <a:rPr lang="de-DE" sz="4400" b="1" dirty="0" err="1"/>
              <a:t>death</a:t>
            </a:r>
            <a:r>
              <a:rPr lang="de-DE" sz="4400" b="1" dirty="0"/>
              <a:t>. </a:t>
            </a:r>
            <a:endParaRPr lang="en-US" sz="4400" b="1" dirty="0"/>
          </a:p>
        </p:txBody>
      </p:sp>
    </p:spTree>
    <p:extLst>
      <p:ext uri="{BB962C8B-B14F-4D97-AF65-F5344CB8AC3E}">
        <p14:creationId xmlns:p14="http://schemas.microsoft.com/office/powerpoint/2010/main" val="3865093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598503" y="570713"/>
            <a:ext cx="10994993" cy="5716573"/>
          </a:xfrm>
        </p:spPr>
        <p:txBody>
          <a:bodyPr>
            <a:noAutofit/>
          </a:bodyPr>
          <a:lstStyle/>
          <a:p>
            <a:r>
              <a:rPr lang="en-US" sz="4400" b="1" dirty="0"/>
              <a:t>“As the kings of the earth and the mighty men of the earth are born in exactly the same way physically as the simplest man, so the most intellectual person must become a Christian in exactly the same as the simplest person. This is true for all men everywhere, through all space and time. There are no exceptions.” </a:t>
            </a:r>
          </a:p>
          <a:p>
            <a:r>
              <a:rPr lang="en-US" sz="4400" dirty="0"/>
              <a:t>Francis Schaeffer </a:t>
            </a:r>
          </a:p>
          <a:p>
            <a:r>
              <a:rPr lang="en-US" sz="4400" b="1" dirty="0"/>
              <a:t>Jn. 1:12-13</a:t>
            </a:r>
          </a:p>
        </p:txBody>
      </p:sp>
    </p:spTree>
    <p:extLst>
      <p:ext uri="{BB962C8B-B14F-4D97-AF65-F5344CB8AC3E}">
        <p14:creationId xmlns:p14="http://schemas.microsoft.com/office/powerpoint/2010/main" val="1088292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84199" y="2664580"/>
            <a:ext cx="12023603" cy="1528841"/>
          </a:xfrm>
        </p:spPr>
        <p:txBody>
          <a:bodyPr>
            <a:noAutofit/>
          </a:bodyPr>
          <a:lstStyle/>
          <a:p>
            <a:r>
              <a:rPr lang="de-DE" sz="4800" b="1" dirty="0" err="1"/>
              <a:t>Jn</a:t>
            </a:r>
            <a:r>
              <a:rPr lang="de-DE" sz="4800" b="1" dirty="0"/>
              <a:t>. 3:7-8</a:t>
            </a:r>
          </a:p>
          <a:p>
            <a:r>
              <a:rPr lang="de-DE" sz="4800" b="1" dirty="0" err="1"/>
              <a:t>Visibility</a:t>
            </a:r>
            <a:r>
              <a:rPr lang="de-DE" sz="4800" b="1" dirty="0"/>
              <a:t> </a:t>
            </a:r>
            <a:r>
              <a:rPr lang="de-DE" sz="4800" b="1" dirty="0" err="1"/>
              <a:t>is</a:t>
            </a:r>
            <a:r>
              <a:rPr lang="de-DE" sz="4800" b="1" dirty="0"/>
              <a:t> not </a:t>
            </a:r>
            <a:r>
              <a:rPr lang="de-DE" sz="4800" b="1" dirty="0" err="1"/>
              <a:t>the</a:t>
            </a:r>
            <a:r>
              <a:rPr lang="de-DE" sz="4800" b="1" dirty="0"/>
              <a:t> last </a:t>
            </a:r>
            <a:r>
              <a:rPr lang="de-DE" sz="4800" b="1" dirty="0" err="1"/>
              <a:t>measure</a:t>
            </a:r>
            <a:r>
              <a:rPr lang="de-DE" sz="4800" b="1" dirty="0"/>
              <a:t> of </a:t>
            </a:r>
            <a:r>
              <a:rPr lang="de-DE" sz="4800" b="1" dirty="0" err="1"/>
              <a:t>reality</a:t>
            </a:r>
            <a:r>
              <a:rPr lang="de-DE" sz="4800" b="1" dirty="0"/>
              <a:t>. </a:t>
            </a:r>
            <a:endParaRPr lang="en-US" sz="4800" b="1" dirty="0"/>
          </a:p>
        </p:txBody>
      </p:sp>
    </p:spTree>
    <p:extLst>
      <p:ext uri="{BB962C8B-B14F-4D97-AF65-F5344CB8AC3E}">
        <p14:creationId xmlns:p14="http://schemas.microsoft.com/office/powerpoint/2010/main" val="1057247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12290" name="Picture 2" descr="G:\PICTURES BODE\Umgebung\saentis paddeln_MG_0394_col_cmyk.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8779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402</Words>
  <Application>Microsoft Office PowerPoint</Application>
  <PresentationFormat>Breitbild</PresentationFormat>
  <Paragraphs>44</Paragraphs>
  <Slides>15</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15</vt:i4>
      </vt:variant>
    </vt:vector>
  </HeadingPairs>
  <TitlesOfParts>
    <vt:vector size="19" baseType="lpstr">
      <vt:lpstr>Arial</vt:lpstr>
      <vt:lpstr>Calibri</vt:lpstr>
      <vt:lpstr>Calibri Light</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Peter</dc:creator>
  <cp:lastModifiedBy>Peter Reid</cp:lastModifiedBy>
  <cp:revision>15</cp:revision>
  <dcterms:created xsi:type="dcterms:W3CDTF">2019-02-24T20:25:30Z</dcterms:created>
  <dcterms:modified xsi:type="dcterms:W3CDTF">2026-01-13T08:53:42Z</dcterms:modified>
</cp:coreProperties>
</file>