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8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89C1-E8C7-48DD-B96B-19A11B7C7C6F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5954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5B2-B785-4345-8CE9-9BA4D0D34B1B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477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23F2-D5CB-497D-AF36-65BE070851D6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258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C00-9F29-4CA0-943B-9951DC4FE39E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246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98D1-E5D1-4DAC-BCFE-33AEF8B4C1CA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432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294B-7A0A-4F93-B6FD-378C5502EF50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161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6A30-B490-4C22-B60F-75322783DB73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66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D28-B6CF-4730-A5F2-78C7DE1A5F85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16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87F5-DF05-45DB-83C3-DD6FC98758A6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665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6AFD-FD34-4C51-ABBB-BBD055C0D704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32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9EE-DC82-4508-A519-5F62840EF189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219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7ADE-CC35-422A-A550-774ACB066BA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600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14952-489D-2BF4-C5B8-83478A6C9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1F496-E8E2-551B-849A-EE6D36C6C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0648" y="908720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6600" dirty="0">
                <a:latin typeface="Bernard MT Condensed" panose="02050806060905020404" pitchFamily="18" charset="0"/>
              </a:rPr>
              <a:t>The First Sign</a:t>
            </a:r>
            <a:endParaRPr lang="en-CA" sz="6600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0A203B-AF01-A322-A48F-B77C6E83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6400800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4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Jn. 2:1-11</a:t>
            </a:r>
            <a:endParaRPr lang="en-CA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3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276872"/>
            <a:ext cx="8280000" cy="40324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 JULIAN" panose="02000000000000000000" pitchFamily="2" charset="0"/>
              </a:rPr>
              <a:t>The Announcement: </a:t>
            </a:r>
            <a:r>
              <a:rPr lang="en-GB" altLang="en-US" b="1" i="1" dirty="0">
                <a:solidFill>
                  <a:schemeClr val="tx1"/>
                </a:solidFill>
                <a:latin typeface="AR JULIAN" panose="02000000000000000000" pitchFamily="2" charset="0"/>
              </a:rPr>
              <a:t>Lk. 1:26-38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 JULIAN" panose="02000000000000000000" pitchFamily="2" charset="0"/>
              </a:rPr>
              <a:t>The Meeting with Elizabeth: </a:t>
            </a:r>
            <a:r>
              <a:rPr lang="en-GB" altLang="en-US" b="1" i="1" dirty="0">
                <a:solidFill>
                  <a:schemeClr val="tx1"/>
                </a:solidFill>
                <a:latin typeface="AR JULIAN" panose="02000000000000000000" pitchFamily="2" charset="0"/>
              </a:rPr>
              <a:t>Lk. 1:39-56</a:t>
            </a:r>
            <a:endParaRPr lang="en-GB" altLang="en-US" sz="2400" b="1" i="1" dirty="0">
              <a:solidFill>
                <a:schemeClr val="tx1"/>
              </a:solidFill>
              <a:latin typeface="AR JULIAN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 JULIAN" panose="02000000000000000000" pitchFamily="2" charset="0"/>
              </a:rPr>
              <a:t>The Birth of Christ: </a:t>
            </a:r>
            <a:r>
              <a:rPr lang="en-GB" altLang="en-US" b="1" i="1" dirty="0">
                <a:solidFill>
                  <a:schemeClr val="tx1"/>
                </a:solidFill>
                <a:latin typeface="AR JULIAN" panose="02000000000000000000" pitchFamily="2" charset="0"/>
              </a:rPr>
              <a:t>Lk. 2:1-7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 JULIAN" panose="02000000000000000000" pitchFamily="2" charset="0"/>
              </a:rPr>
              <a:t>The Flight to Egypt: </a:t>
            </a:r>
            <a:r>
              <a:rPr lang="en-GB" altLang="en-US" b="1" i="1" dirty="0">
                <a:solidFill>
                  <a:schemeClr val="tx1"/>
                </a:solidFill>
                <a:latin typeface="AR JULIAN" panose="02000000000000000000" pitchFamily="2" charset="0"/>
              </a:rPr>
              <a:t>Mat. 2:13-23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 JULIAN" panose="02000000000000000000" pitchFamily="2" charset="0"/>
              </a:rPr>
              <a:t>The Boy Jesus in the Temple: </a:t>
            </a:r>
            <a:r>
              <a:rPr lang="en-GB" altLang="en-US" b="1" i="1" dirty="0">
                <a:solidFill>
                  <a:schemeClr val="tx1"/>
                </a:solidFill>
                <a:latin typeface="AR JULIAN" panose="02000000000000000000" pitchFamily="2" charset="0"/>
              </a:rPr>
              <a:t>Lk. 2:41-52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17" y="332656"/>
            <a:ext cx="82800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>
                <a:latin typeface="Bernard MT Condensed" panose="02050806060905020404" pitchFamily="18" charset="0"/>
              </a:rPr>
              <a:t>Mary vs. 1-5</a:t>
            </a:r>
            <a:endParaRPr lang="en-CA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132856"/>
            <a:ext cx="8280000" cy="45365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To experience His indwelling Life means I must come to Him on His terms, not mine.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Transformation is internal before it’s external.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His will and work is always the best.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Their need was not wine, but dependence on Jesus who made the wine.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332656"/>
            <a:ext cx="82800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>
                <a:latin typeface="Bernard MT Condensed" panose="02050806060905020404" pitchFamily="18" charset="0"/>
              </a:rPr>
              <a:t>Disciples vs. 6-11</a:t>
            </a:r>
            <a:endParaRPr lang="en-CA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1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00" y="1988840"/>
            <a:ext cx="8280000" cy="28803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name Mary means, “Bitter”.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Through Mary Jesus was born, through Jesus Mary was born again! Acts  1:12-14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God fulfilled her desire. Ps. 145:19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Waiting for His timing is always worth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325398"/>
            <a:ext cx="82800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>
                <a:latin typeface="Bernard MT Condensed" panose="02050806060905020404" pitchFamily="18" charset="0"/>
              </a:rPr>
              <a:t>Mary at Pentecost</a:t>
            </a:r>
            <a:endParaRPr lang="en-CA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9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Bildschirmpräsentation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 JULIAN</vt:lpstr>
      <vt:lpstr>Arial</vt:lpstr>
      <vt:lpstr>Bernard MT Condensed</vt:lpstr>
      <vt:lpstr>Calibri</vt:lpstr>
      <vt:lpstr>Garamond</vt:lpstr>
      <vt:lpstr>Office Theme</vt:lpstr>
      <vt:lpstr>PowerPoint-Präsentation</vt:lpstr>
      <vt:lpstr>The First Sign</vt:lpstr>
      <vt:lpstr>Mary vs. 1-5</vt:lpstr>
      <vt:lpstr>Disciples vs. 6-11</vt:lpstr>
      <vt:lpstr>Mary at Pentecost</vt:lpstr>
    </vt:vector>
  </TitlesOfParts>
  <Company>Bodenseehof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Sign Jn. 2:1-11</dc:title>
  <dc:creator>peter</dc:creator>
  <cp:lastModifiedBy>Peter Reid</cp:lastModifiedBy>
  <cp:revision>12</cp:revision>
  <dcterms:created xsi:type="dcterms:W3CDTF">2007-01-17T08:33:00Z</dcterms:created>
  <dcterms:modified xsi:type="dcterms:W3CDTF">2026-01-15T07:11:23Z</dcterms:modified>
</cp:coreProperties>
</file>