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3" r:id="rId4"/>
    <p:sldId id="257" r:id="rId5"/>
    <p:sldId id="268" r:id="rId6"/>
    <p:sldId id="259" r:id="rId7"/>
    <p:sldId id="258" r:id="rId8"/>
    <p:sldId id="260" r:id="rId9"/>
    <p:sldId id="269" r:id="rId10"/>
    <p:sldId id="261" r:id="rId11"/>
    <p:sldId id="262" r:id="rId12"/>
    <p:sldId id="305" r:id="rId13"/>
    <p:sldId id="271" r:id="rId14"/>
    <p:sldId id="265" r:id="rId15"/>
    <p:sldId id="300" r:id="rId16"/>
    <p:sldId id="301" r:id="rId17"/>
    <p:sldId id="302" r:id="rId18"/>
    <p:sldId id="266" r:id="rId19"/>
    <p:sldId id="272" r:id="rId20"/>
    <p:sldId id="278" r:id="rId21"/>
    <p:sldId id="304" r:id="rId22"/>
    <p:sldId id="270" r:id="rId23"/>
    <p:sldId id="267" r:id="rId24"/>
    <p:sldId id="306" r:id="rId25"/>
    <p:sldId id="2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4" d="100"/>
          <a:sy n="94" d="100"/>
        </p:scale>
        <p:origin x="84"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fld id="{4AD7A919-C3C1-4880-B8E5-200C72525D90}" type="datetimeFigureOut">
              <a:rPr lang="en-US" smtClean="0"/>
              <a:t>1/15/2026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1435703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4AD7A919-C3C1-4880-B8E5-200C72525D90}" type="datetimeFigureOut">
              <a:rPr lang="en-US" smtClean="0"/>
              <a:t>1/15/2026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4058898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4AD7A919-C3C1-4880-B8E5-200C72525D90}" type="datetimeFigureOut">
              <a:rPr lang="en-US" smtClean="0"/>
              <a:t>1/15/2026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4155159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1ED8483D-8FD5-4B25-B20C-5AF1A3322D6F}" type="slidenum">
              <a:rPr lang="de-DE" smtClean="0"/>
              <a:pPr>
                <a:defRPr/>
              </a:pPr>
              <a:t>‹Nr.›</a:t>
            </a:fld>
            <a:endParaRPr lang="de-DE"/>
          </a:p>
        </p:txBody>
      </p:sp>
    </p:spTree>
    <p:extLst>
      <p:ext uri="{BB962C8B-B14F-4D97-AF65-F5344CB8AC3E}">
        <p14:creationId xmlns:p14="http://schemas.microsoft.com/office/powerpoint/2010/main" val="403865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A9B68D13-47C0-4B7C-8A65-C8EAF167324E}" type="slidenum">
              <a:rPr lang="de-DE" smtClean="0"/>
              <a:pPr>
                <a:defRPr/>
              </a:pPr>
              <a:t>‹Nr.›</a:t>
            </a:fld>
            <a:endParaRPr lang="de-DE"/>
          </a:p>
        </p:txBody>
      </p:sp>
    </p:spTree>
    <p:extLst>
      <p:ext uri="{BB962C8B-B14F-4D97-AF65-F5344CB8AC3E}">
        <p14:creationId xmlns:p14="http://schemas.microsoft.com/office/powerpoint/2010/main" val="1872574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2771D2E9-2D4B-4BDD-AF15-14A29966E5CE}" type="slidenum">
              <a:rPr lang="de-DE" smtClean="0"/>
              <a:pPr>
                <a:defRPr/>
              </a:pPr>
              <a:t>‹Nr.›</a:t>
            </a:fld>
            <a:endParaRPr lang="de-DE"/>
          </a:p>
        </p:txBody>
      </p:sp>
    </p:spTree>
    <p:extLst>
      <p:ext uri="{BB962C8B-B14F-4D97-AF65-F5344CB8AC3E}">
        <p14:creationId xmlns:p14="http://schemas.microsoft.com/office/powerpoint/2010/main" val="2862967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p:txBody>
          <a:bodyPr/>
          <a:lstStyle/>
          <a:p>
            <a:pPr>
              <a:defRPr/>
            </a:pPr>
            <a:fld id="{25BF76C5-013E-46CA-8DEB-9D514E058D7A}" type="slidenum">
              <a:rPr lang="de-DE" smtClean="0"/>
              <a:pPr>
                <a:defRPr/>
              </a:pPr>
              <a:t>‹Nr.›</a:t>
            </a:fld>
            <a:endParaRPr lang="de-DE"/>
          </a:p>
        </p:txBody>
      </p:sp>
    </p:spTree>
    <p:extLst>
      <p:ext uri="{BB962C8B-B14F-4D97-AF65-F5344CB8AC3E}">
        <p14:creationId xmlns:p14="http://schemas.microsoft.com/office/powerpoint/2010/main" val="2528619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pPr>
              <a:defRPr/>
            </a:pPr>
            <a:endParaRPr lang="de-DE"/>
          </a:p>
        </p:txBody>
      </p:sp>
      <p:sp>
        <p:nvSpPr>
          <p:cNvPr id="8" name="Footer Placeholder 7"/>
          <p:cNvSpPr>
            <a:spLocks noGrp="1"/>
          </p:cNvSpPr>
          <p:nvPr>
            <p:ph type="ftr" sz="quarter" idx="11"/>
          </p:nvPr>
        </p:nvSpPr>
        <p:spPr/>
        <p:txBody>
          <a:bodyPr/>
          <a:lstStyle/>
          <a:p>
            <a:pPr>
              <a:defRPr/>
            </a:pPr>
            <a:endParaRPr lang="de-DE"/>
          </a:p>
        </p:txBody>
      </p:sp>
      <p:sp>
        <p:nvSpPr>
          <p:cNvPr id="9" name="Slide Number Placeholder 8"/>
          <p:cNvSpPr>
            <a:spLocks noGrp="1"/>
          </p:cNvSpPr>
          <p:nvPr>
            <p:ph type="sldNum" sz="quarter" idx="12"/>
          </p:nvPr>
        </p:nvSpPr>
        <p:spPr/>
        <p:txBody>
          <a:bodyPr/>
          <a:lstStyle/>
          <a:p>
            <a:pPr>
              <a:defRPr/>
            </a:pPr>
            <a:fld id="{9FCBD3E9-36E7-4208-B466-F548A211DCB7}" type="slidenum">
              <a:rPr lang="de-DE" smtClean="0"/>
              <a:pPr>
                <a:defRPr/>
              </a:pPr>
              <a:t>‹Nr.›</a:t>
            </a:fld>
            <a:endParaRPr lang="de-DE"/>
          </a:p>
        </p:txBody>
      </p:sp>
    </p:spTree>
    <p:extLst>
      <p:ext uri="{BB962C8B-B14F-4D97-AF65-F5344CB8AC3E}">
        <p14:creationId xmlns:p14="http://schemas.microsoft.com/office/powerpoint/2010/main" val="137835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a:defRPr/>
            </a:pPr>
            <a:endParaRPr lang="de-DE"/>
          </a:p>
        </p:txBody>
      </p:sp>
      <p:sp>
        <p:nvSpPr>
          <p:cNvPr id="4" name="Footer Placeholder 3"/>
          <p:cNvSpPr>
            <a:spLocks noGrp="1"/>
          </p:cNvSpPr>
          <p:nvPr>
            <p:ph type="ftr" sz="quarter" idx="11"/>
          </p:nvPr>
        </p:nvSpPr>
        <p:spPr/>
        <p:txBody>
          <a:bodyPr/>
          <a:lstStyle/>
          <a:p>
            <a:pPr>
              <a:defRPr/>
            </a:pPr>
            <a:endParaRPr lang="de-DE"/>
          </a:p>
        </p:txBody>
      </p:sp>
      <p:sp>
        <p:nvSpPr>
          <p:cNvPr id="5" name="Slide Number Placeholder 4"/>
          <p:cNvSpPr>
            <a:spLocks noGrp="1"/>
          </p:cNvSpPr>
          <p:nvPr>
            <p:ph type="sldNum" sz="quarter" idx="12"/>
          </p:nvPr>
        </p:nvSpPr>
        <p:spPr/>
        <p:txBody>
          <a:bodyPr/>
          <a:lstStyle/>
          <a:p>
            <a:pPr>
              <a:defRPr/>
            </a:pPr>
            <a:fld id="{FEF916C7-DFD0-448F-9017-59871597D3B7}" type="slidenum">
              <a:rPr lang="de-DE" smtClean="0"/>
              <a:pPr>
                <a:defRPr/>
              </a:pPr>
              <a:t>‹Nr.›</a:t>
            </a:fld>
            <a:endParaRPr lang="de-DE"/>
          </a:p>
        </p:txBody>
      </p:sp>
    </p:spTree>
    <p:extLst>
      <p:ext uri="{BB962C8B-B14F-4D97-AF65-F5344CB8AC3E}">
        <p14:creationId xmlns:p14="http://schemas.microsoft.com/office/powerpoint/2010/main" val="19130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a:p>
        </p:txBody>
      </p:sp>
      <p:sp>
        <p:nvSpPr>
          <p:cNvPr id="3" name="Footer Placeholder 2"/>
          <p:cNvSpPr>
            <a:spLocks noGrp="1"/>
          </p:cNvSpPr>
          <p:nvPr>
            <p:ph type="ftr" sz="quarter" idx="11"/>
          </p:nvPr>
        </p:nvSpPr>
        <p:spPr/>
        <p:txBody>
          <a:bodyPr/>
          <a:lstStyle/>
          <a:p>
            <a:pPr>
              <a:defRPr/>
            </a:pPr>
            <a:endParaRPr lang="de-DE"/>
          </a:p>
        </p:txBody>
      </p:sp>
      <p:sp>
        <p:nvSpPr>
          <p:cNvPr id="4" name="Slide Number Placeholder 3"/>
          <p:cNvSpPr>
            <a:spLocks noGrp="1"/>
          </p:cNvSpPr>
          <p:nvPr>
            <p:ph type="sldNum" sz="quarter" idx="12"/>
          </p:nvPr>
        </p:nvSpPr>
        <p:spPr/>
        <p:txBody>
          <a:bodyPr/>
          <a:lstStyle/>
          <a:p>
            <a:pPr>
              <a:defRPr/>
            </a:pPr>
            <a:fld id="{A9103A81-8FC3-43B0-B834-78AAA05945D0}" type="slidenum">
              <a:rPr lang="de-DE" smtClean="0"/>
              <a:pPr>
                <a:defRPr/>
              </a:pPr>
              <a:t>‹Nr.›</a:t>
            </a:fld>
            <a:endParaRPr lang="de-DE"/>
          </a:p>
        </p:txBody>
      </p:sp>
    </p:spTree>
    <p:extLst>
      <p:ext uri="{BB962C8B-B14F-4D97-AF65-F5344CB8AC3E}">
        <p14:creationId xmlns:p14="http://schemas.microsoft.com/office/powerpoint/2010/main" val="88115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p:txBody>
          <a:bodyPr/>
          <a:lstStyle/>
          <a:p>
            <a:pPr>
              <a:defRPr/>
            </a:pPr>
            <a:fld id="{0E1D897F-01E3-4132-AAB9-E762B14563D9}" type="slidenum">
              <a:rPr lang="de-DE" smtClean="0"/>
              <a:pPr>
                <a:defRPr/>
              </a:pPr>
              <a:t>‹Nr.›</a:t>
            </a:fld>
            <a:endParaRPr lang="de-DE"/>
          </a:p>
        </p:txBody>
      </p:sp>
    </p:spTree>
    <p:extLst>
      <p:ext uri="{BB962C8B-B14F-4D97-AF65-F5344CB8AC3E}">
        <p14:creationId xmlns:p14="http://schemas.microsoft.com/office/powerpoint/2010/main" val="280373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4AD7A919-C3C1-4880-B8E5-200C72525D90}" type="datetimeFigureOut">
              <a:rPr lang="en-US" smtClean="0"/>
              <a:t>1/15/2026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740753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pPr>
              <a:defRPr/>
            </a:pPr>
            <a:endParaRPr lang="de-DE"/>
          </a:p>
        </p:txBody>
      </p:sp>
      <p:sp>
        <p:nvSpPr>
          <p:cNvPr id="7" name="Slide Number Placeholder 6"/>
          <p:cNvSpPr>
            <a:spLocks noGrp="1"/>
          </p:cNvSpPr>
          <p:nvPr>
            <p:ph type="sldNum" sz="quarter" idx="12"/>
          </p:nvPr>
        </p:nvSpPr>
        <p:spPr/>
        <p:txBody>
          <a:bodyPr/>
          <a:lstStyle/>
          <a:p>
            <a:pPr>
              <a:defRPr/>
            </a:pPr>
            <a:fld id="{29C18E6A-39EB-4BF8-B42A-C71C2D91519A}" type="slidenum">
              <a:rPr lang="de-DE" smtClean="0"/>
              <a:pPr>
                <a:defRPr/>
              </a:pPr>
              <a:t>‹Nr.›</a:t>
            </a:fld>
            <a:endParaRPr lang="de-DE"/>
          </a:p>
        </p:txBody>
      </p:sp>
    </p:spTree>
    <p:extLst>
      <p:ext uri="{BB962C8B-B14F-4D97-AF65-F5344CB8AC3E}">
        <p14:creationId xmlns:p14="http://schemas.microsoft.com/office/powerpoint/2010/main" val="3363419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4CD9EEEB-0F96-4592-BC4F-E5B6A194C635}" type="slidenum">
              <a:rPr lang="de-DE" smtClean="0"/>
              <a:pPr>
                <a:defRPr/>
              </a:pPr>
              <a:t>‹Nr.›</a:t>
            </a:fld>
            <a:endParaRPr lang="de-DE"/>
          </a:p>
        </p:txBody>
      </p:sp>
    </p:spTree>
    <p:extLst>
      <p:ext uri="{BB962C8B-B14F-4D97-AF65-F5344CB8AC3E}">
        <p14:creationId xmlns:p14="http://schemas.microsoft.com/office/powerpoint/2010/main" val="2601617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de-DE"/>
          </a:p>
        </p:txBody>
      </p:sp>
      <p:sp>
        <p:nvSpPr>
          <p:cNvPr id="6" name="Slide Number Placeholder 5"/>
          <p:cNvSpPr>
            <a:spLocks noGrp="1"/>
          </p:cNvSpPr>
          <p:nvPr>
            <p:ph type="sldNum" sz="quarter" idx="12"/>
          </p:nvPr>
        </p:nvSpPr>
        <p:spPr/>
        <p:txBody>
          <a:bodyPr/>
          <a:lstStyle/>
          <a:p>
            <a:pPr>
              <a:defRPr/>
            </a:pPr>
            <a:fld id="{EF684FA2-71B3-40B3-8FA0-77F8E539E4E6}" type="slidenum">
              <a:rPr lang="de-DE" smtClean="0"/>
              <a:pPr>
                <a:defRPr/>
              </a:pPr>
              <a:t>‹Nr.›</a:t>
            </a:fld>
            <a:endParaRPr lang="de-DE"/>
          </a:p>
        </p:txBody>
      </p:sp>
    </p:spTree>
    <p:extLst>
      <p:ext uri="{BB962C8B-B14F-4D97-AF65-F5344CB8AC3E}">
        <p14:creationId xmlns:p14="http://schemas.microsoft.com/office/powerpoint/2010/main" val="3922443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AD7A919-C3C1-4880-B8E5-200C72525D90}" type="datetimeFigureOut">
              <a:rPr lang="en-US" smtClean="0"/>
              <a:t>1/15/2026</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360759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4AD7A919-C3C1-4880-B8E5-200C72525D90}" type="datetimeFigureOut">
              <a:rPr lang="en-US" smtClean="0"/>
              <a:t>1/15/2026</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97310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4AD7A919-C3C1-4880-B8E5-200C72525D90}" type="datetimeFigureOut">
              <a:rPr lang="en-US" smtClean="0"/>
              <a:t>1/15/2026</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415132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fld id="{4AD7A919-C3C1-4880-B8E5-200C72525D90}" type="datetimeFigureOut">
              <a:rPr lang="en-US" smtClean="0"/>
              <a:t>1/15/2026</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1049330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AD7A919-C3C1-4880-B8E5-200C72525D90}" type="datetimeFigureOut">
              <a:rPr lang="en-US" smtClean="0"/>
              <a:t>1/15/2026</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3815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AD7A919-C3C1-4880-B8E5-200C72525D90}" type="datetimeFigureOut">
              <a:rPr lang="en-US" smtClean="0"/>
              <a:t>1/15/2026</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2886607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AD7A919-C3C1-4880-B8E5-200C72525D90}" type="datetimeFigureOut">
              <a:rPr lang="en-US" smtClean="0"/>
              <a:t>1/15/2026</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AF9A8AAF-1529-428C-A25C-BE2AC3880C39}" type="slidenum">
              <a:rPr lang="en-US" smtClean="0"/>
              <a:t>‹Nr.›</a:t>
            </a:fld>
            <a:endParaRPr lang="en-US"/>
          </a:p>
        </p:txBody>
      </p:sp>
    </p:spTree>
    <p:extLst>
      <p:ext uri="{BB962C8B-B14F-4D97-AF65-F5344CB8AC3E}">
        <p14:creationId xmlns:p14="http://schemas.microsoft.com/office/powerpoint/2010/main" val="109031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7A919-C3C1-4880-B8E5-200C72525D90}" type="datetimeFigureOut">
              <a:rPr lang="en-US" smtClean="0"/>
              <a:t>1/15/2026</a:t>
            </a:fld>
            <a:endParaRPr lang="en-US"/>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A8AAF-1529-428C-A25C-BE2AC3880C39}" type="slidenum">
              <a:rPr lang="en-US" smtClean="0"/>
              <a:t>‹Nr.›</a:t>
            </a:fld>
            <a:endParaRPr lang="en-US"/>
          </a:p>
        </p:txBody>
      </p:sp>
    </p:spTree>
    <p:extLst>
      <p:ext uri="{BB962C8B-B14F-4D97-AF65-F5344CB8AC3E}">
        <p14:creationId xmlns:p14="http://schemas.microsoft.com/office/powerpoint/2010/main" val="2623985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D62EE7-883E-4F45-8504-7E98D2676089}" type="slidenum">
              <a:rPr lang="de-DE" smtClean="0"/>
              <a:pPr>
                <a:defRPr/>
              </a:pPr>
              <a:t>‹Nr.›</a:t>
            </a:fld>
            <a:endParaRPr lang="de-DE"/>
          </a:p>
        </p:txBody>
      </p:sp>
    </p:spTree>
    <p:extLst>
      <p:ext uri="{BB962C8B-B14F-4D97-AF65-F5344CB8AC3E}">
        <p14:creationId xmlns:p14="http://schemas.microsoft.com/office/powerpoint/2010/main" val="396027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00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84230" y="2664580"/>
            <a:ext cx="9447116" cy="1528841"/>
          </a:xfrm>
        </p:spPr>
        <p:txBody>
          <a:bodyPr>
            <a:noAutofit/>
          </a:bodyPr>
          <a:lstStyle/>
          <a:p>
            <a:r>
              <a:rPr lang="de-DE" sz="4800" b="1" dirty="0"/>
              <a:t>The </a:t>
            </a:r>
            <a:r>
              <a:rPr lang="de-DE" sz="4800" b="1" dirty="0" err="1"/>
              <a:t>Offer</a:t>
            </a:r>
            <a:endParaRPr lang="de-DE" sz="4800" b="1" dirty="0"/>
          </a:p>
          <a:p>
            <a:r>
              <a:rPr lang="de-DE" sz="4800" b="1" dirty="0" err="1"/>
              <a:t>Jn</a:t>
            </a:r>
            <a:r>
              <a:rPr lang="de-DE" sz="4800" b="1" dirty="0"/>
              <a:t>. 4:11-20</a:t>
            </a:r>
            <a:endParaRPr lang="en-US" sz="4800" b="1" dirty="0"/>
          </a:p>
        </p:txBody>
      </p:sp>
    </p:spTree>
    <p:extLst>
      <p:ext uri="{BB962C8B-B14F-4D97-AF65-F5344CB8AC3E}">
        <p14:creationId xmlns:p14="http://schemas.microsoft.com/office/powerpoint/2010/main" val="105724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CC41E8-3EE8-BAD1-F213-DD45305529F0}"/>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E11A928A-D9D4-4E38-4CAC-6168AF67107D}"/>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1E109298-A62F-FA6D-488F-150962DCCD73}"/>
              </a:ext>
            </a:extLst>
          </p:cNvPr>
          <p:cNvPicPr>
            <a:picLocks noChangeAspect="1"/>
          </p:cNvPicPr>
          <p:nvPr/>
        </p:nvPicPr>
        <p:blipFill>
          <a:blip r:embed="rId2"/>
          <a:stretch>
            <a:fillRect/>
          </a:stretch>
        </p:blipFill>
        <p:spPr>
          <a:xfrm>
            <a:off x="3796427" y="0"/>
            <a:ext cx="4599146" cy="6858000"/>
          </a:xfrm>
          <a:prstGeom prst="rect">
            <a:avLst/>
          </a:prstGeom>
        </p:spPr>
      </p:pic>
    </p:spTree>
    <p:extLst>
      <p:ext uri="{BB962C8B-B14F-4D97-AF65-F5344CB8AC3E}">
        <p14:creationId xmlns:p14="http://schemas.microsoft.com/office/powerpoint/2010/main" val="2854004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4199" y="2156269"/>
            <a:ext cx="12023603" cy="2545462"/>
          </a:xfrm>
        </p:spPr>
        <p:txBody>
          <a:bodyPr>
            <a:noAutofit/>
          </a:bodyPr>
          <a:lstStyle/>
          <a:p>
            <a:r>
              <a:rPr lang="en-US" sz="4400" b="1" dirty="0"/>
              <a:t>“I think everybody should get rich and famous and do everything they ever dreamed of so they can see that it’s not the answer.” </a:t>
            </a:r>
          </a:p>
          <a:p>
            <a:r>
              <a:rPr lang="en-US" sz="4400" dirty="0"/>
              <a:t>Jim Carrey</a:t>
            </a:r>
          </a:p>
        </p:txBody>
      </p:sp>
    </p:spTree>
    <p:extLst>
      <p:ext uri="{BB962C8B-B14F-4D97-AF65-F5344CB8AC3E}">
        <p14:creationId xmlns:p14="http://schemas.microsoft.com/office/powerpoint/2010/main" val="1232582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721026" y="2703417"/>
            <a:ext cx="8749949" cy="1451167"/>
          </a:xfrm>
        </p:spPr>
        <p:txBody>
          <a:bodyPr>
            <a:noAutofit/>
          </a:bodyPr>
          <a:lstStyle/>
          <a:p>
            <a:r>
              <a:rPr lang="de-DE" sz="4800" b="1" dirty="0"/>
              <a:t>The </a:t>
            </a:r>
            <a:r>
              <a:rPr lang="de-DE" sz="4800" b="1" dirty="0" err="1"/>
              <a:t>Harvest</a:t>
            </a:r>
            <a:endParaRPr lang="de-DE" sz="4800" b="1" dirty="0"/>
          </a:p>
          <a:p>
            <a:r>
              <a:rPr lang="de-DE" sz="4800" b="1" dirty="0" err="1"/>
              <a:t>Jn</a:t>
            </a:r>
            <a:r>
              <a:rPr lang="de-DE" sz="4800" b="1" dirty="0"/>
              <a:t>. 4:21-42</a:t>
            </a:r>
            <a:endParaRPr lang="de-DE" sz="4400" b="1" dirty="0"/>
          </a:p>
          <a:p>
            <a:endParaRPr lang="de-DE" sz="4800" b="1" dirty="0"/>
          </a:p>
          <a:p>
            <a:endParaRPr lang="en-US" sz="4800" b="1" dirty="0"/>
          </a:p>
        </p:txBody>
      </p:sp>
    </p:spTree>
    <p:extLst>
      <p:ext uri="{BB962C8B-B14F-4D97-AF65-F5344CB8AC3E}">
        <p14:creationId xmlns:p14="http://schemas.microsoft.com/office/powerpoint/2010/main" val="1582193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4075668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de-DE"/>
          </a:p>
        </p:txBody>
      </p:sp>
      <p:sp>
        <p:nvSpPr>
          <p:cNvPr id="3" name="Subtitle 2"/>
          <p:cNvSpPr>
            <a:spLocks noGrp="1"/>
          </p:cNvSpPr>
          <p:nvPr>
            <p:ph type="subTitle" idx="1"/>
          </p:nvPr>
        </p:nvSpPr>
        <p:spPr/>
        <p:txBody>
          <a:bodyPr/>
          <a:lstStyle/>
          <a:p>
            <a:endParaRPr lang="de-DE"/>
          </a:p>
        </p:txBody>
      </p:sp>
      <p:pic>
        <p:nvPicPr>
          <p:cNvPr id="4" name="Grafik 3"/>
          <p:cNvPicPr>
            <a:picLocks noChangeAspect="1"/>
          </p:cNvPicPr>
          <p:nvPr/>
        </p:nvPicPr>
        <p:blipFill>
          <a:blip r:embed="rId2"/>
          <a:stretch>
            <a:fillRect/>
          </a:stretch>
        </p:blipFill>
        <p:spPr>
          <a:xfrm>
            <a:off x="1524000" y="380484"/>
            <a:ext cx="9144000" cy="60970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1266" name="Picture 2" descr="G:\PICTURES BODE\Building and Grounds\official bode dorm 3_cmy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04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37834" y="1369706"/>
            <a:ext cx="11316332" cy="4118588"/>
          </a:xfrm>
        </p:spPr>
        <p:txBody>
          <a:bodyPr>
            <a:noAutofit/>
          </a:bodyPr>
          <a:lstStyle/>
          <a:p>
            <a:r>
              <a:rPr lang="en-US" sz="4800" b="1" dirty="0"/>
              <a:t>“For the grace of God has appeared, bringing salvation to all men, instructing us to deny ungodliness and worldly desires and to live sensibly, righteously and godly in the present age…” </a:t>
            </a:r>
          </a:p>
          <a:p>
            <a:r>
              <a:rPr lang="en-US" sz="4800" b="1" dirty="0"/>
              <a:t>Titus 2:10-11</a:t>
            </a:r>
            <a:endParaRPr lang="de-DE" sz="4800" b="1" dirty="0"/>
          </a:p>
          <a:p>
            <a:endParaRPr lang="de-DE" sz="4800" b="1" dirty="0"/>
          </a:p>
          <a:p>
            <a:endParaRPr lang="en-US" sz="4800" b="1" dirty="0"/>
          </a:p>
        </p:txBody>
      </p:sp>
    </p:spTree>
    <p:extLst>
      <p:ext uri="{BB962C8B-B14F-4D97-AF65-F5344CB8AC3E}">
        <p14:creationId xmlns:p14="http://schemas.microsoft.com/office/powerpoint/2010/main" val="3020222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97873" y="3054052"/>
            <a:ext cx="11727872" cy="749896"/>
          </a:xfrm>
        </p:spPr>
        <p:txBody>
          <a:bodyPr>
            <a:noAutofit/>
          </a:bodyPr>
          <a:lstStyle/>
          <a:p>
            <a:r>
              <a:rPr lang="en-US" sz="4800" b="1" dirty="0"/>
              <a:t>The harvest is bigger than that which is sown. </a:t>
            </a:r>
          </a:p>
        </p:txBody>
      </p:sp>
    </p:spTree>
    <p:extLst>
      <p:ext uri="{BB962C8B-B14F-4D97-AF65-F5344CB8AC3E}">
        <p14:creationId xmlns:p14="http://schemas.microsoft.com/office/powerpoint/2010/main" val="113923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5122" name="Picture 2" descr="G:\PICTURES BODE\Activities Bode\IMG_559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05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7F9B6-81F0-CCF0-0ABF-9F33B7F09DF1}"/>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AC3A0E87-2584-339E-7608-EDE1FC5606D8}"/>
              </a:ext>
            </a:extLst>
          </p:cNvPr>
          <p:cNvSpPr>
            <a:spLocks noGrp="1"/>
          </p:cNvSpPr>
          <p:nvPr>
            <p:ph type="subTitle" idx="1"/>
          </p:nvPr>
        </p:nvSpPr>
        <p:spPr>
          <a:xfrm>
            <a:off x="1524000" y="2618166"/>
            <a:ext cx="9144000" cy="1621669"/>
          </a:xfrm>
        </p:spPr>
        <p:txBody>
          <a:bodyPr>
            <a:noAutofit/>
          </a:bodyPr>
          <a:lstStyle/>
          <a:p>
            <a:r>
              <a:rPr lang="de-DE" sz="4800" b="1" dirty="0"/>
              <a:t>The </a:t>
            </a:r>
            <a:r>
              <a:rPr lang="de-DE" sz="4800" b="1" dirty="0" err="1"/>
              <a:t>Woman</a:t>
            </a:r>
            <a:r>
              <a:rPr lang="de-DE" sz="4800" b="1" dirty="0"/>
              <a:t> at </a:t>
            </a:r>
            <a:r>
              <a:rPr lang="de-DE" sz="4800" b="1" dirty="0" err="1"/>
              <a:t>the</a:t>
            </a:r>
            <a:r>
              <a:rPr lang="de-DE" sz="4800" b="1" dirty="0"/>
              <a:t> </a:t>
            </a:r>
            <a:r>
              <a:rPr lang="de-DE" sz="4800" b="1" dirty="0" err="1"/>
              <a:t>Well</a:t>
            </a:r>
            <a:endParaRPr lang="de-DE" sz="4800" b="1" dirty="0"/>
          </a:p>
          <a:p>
            <a:r>
              <a:rPr lang="de-DE" sz="4800" b="1" dirty="0" err="1"/>
              <a:t>Jn</a:t>
            </a:r>
            <a:r>
              <a:rPr lang="de-DE" sz="4800" b="1" dirty="0"/>
              <a:t>. 4</a:t>
            </a:r>
            <a:endParaRPr lang="en-US" sz="4800" b="1" dirty="0"/>
          </a:p>
        </p:txBody>
      </p:sp>
    </p:spTree>
    <p:extLst>
      <p:ext uri="{BB962C8B-B14F-4D97-AF65-F5344CB8AC3E}">
        <p14:creationId xmlns:p14="http://schemas.microsoft.com/office/powerpoint/2010/main" val="374983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endParaRPr lang="de-DE"/>
          </a:p>
        </p:txBody>
      </p:sp>
      <p:pic>
        <p:nvPicPr>
          <p:cNvPr id="4" name="Picture 3"/>
          <p:cNvPicPr>
            <a:picLocks noChangeAspect="1"/>
          </p:cNvPicPr>
          <p:nvPr/>
        </p:nvPicPr>
        <p:blipFill>
          <a:blip r:embed="rId2"/>
          <a:stretch>
            <a:fillRect/>
          </a:stretch>
        </p:blipFill>
        <p:spPr>
          <a:xfrm>
            <a:off x="1523604" y="380736"/>
            <a:ext cx="9144793" cy="6096528"/>
          </a:xfrm>
          <a:prstGeom prst="rect">
            <a:avLst/>
          </a:prstGeom>
        </p:spPr>
      </p:pic>
    </p:spTree>
    <p:extLst>
      <p:ext uri="{BB962C8B-B14F-4D97-AF65-F5344CB8AC3E}">
        <p14:creationId xmlns:p14="http://schemas.microsoft.com/office/powerpoint/2010/main" val="3393580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895600" y="116632"/>
            <a:ext cx="7772400" cy="1584176"/>
          </a:xfrm>
          <a:effectLst>
            <a:outerShdw blurRad="50800" dist="38100" algn="l" rotWithShape="0">
              <a:prstClr val="black">
                <a:alpha val="40000"/>
              </a:prstClr>
            </a:outerShdw>
          </a:effectLst>
        </p:spPr>
        <p:txBody>
          <a:bodyPr>
            <a:normAutofit/>
          </a:bodyPr>
          <a:lstStyle/>
          <a:p>
            <a:r>
              <a:rPr lang="en-AU" sz="5400" dirty="0">
                <a:latin typeface="Bernard MT Condensed" panose="02050806060905020404" pitchFamily="18" charset="0"/>
              </a:rPr>
              <a:t>The Royal Officials Son</a:t>
            </a:r>
            <a:endParaRPr lang="en-CA" sz="5400" dirty="0">
              <a:latin typeface="Bernard MT Condensed" panose="02050806060905020404" pitchFamily="18" charset="0"/>
            </a:endParaRPr>
          </a:p>
        </p:txBody>
      </p:sp>
      <p:sp>
        <p:nvSpPr>
          <p:cNvPr id="5" name="Subtitle 4"/>
          <p:cNvSpPr>
            <a:spLocks noGrp="1"/>
          </p:cNvSpPr>
          <p:nvPr>
            <p:ph type="subTitle" idx="1"/>
          </p:nvPr>
        </p:nvSpPr>
        <p:spPr>
          <a:xfrm>
            <a:off x="4871864" y="1268760"/>
            <a:ext cx="6400800" cy="1752600"/>
          </a:xfrm>
          <a:effectLst>
            <a:outerShdw blurRad="50800" dist="38100" algn="l" rotWithShape="0">
              <a:prstClr val="black">
                <a:alpha val="40000"/>
              </a:prstClr>
            </a:outerShdw>
          </a:effectLst>
        </p:spPr>
        <p:txBody>
          <a:bodyPr>
            <a:normAutofit/>
          </a:bodyPr>
          <a:lstStyle/>
          <a:p>
            <a:r>
              <a:rPr lang="en-AU" sz="4000" dirty="0">
                <a:solidFill>
                  <a:schemeClr val="tx1"/>
                </a:solidFill>
                <a:latin typeface="Bernard MT Condensed" panose="02050806060905020404" pitchFamily="18" charset="0"/>
              </a:rPr>
              <a:t>~ Jn. 4:43-54 ~</a:t>
            </a:r>
            <a:endParaRPr lang="en-CA" sz="4000" dirty="0">
              <a:solidFill>
                <a:schemeClr val="tx1"/>
              </a:solidFill>
              <a:latin typeface="Bernard MT Condensed" panose="02050806060905020404" pitchFamily="18" charset="0"/>
            </a:endParaRPr>
          </a:p>
        </p:txBody>
      </p:sp>
    </p:spTree>
    <p:extLst>
      <p:ext uri="{BB962C8B-B14F-4D97-AF65-F5344CB8AC3E}">
        <p14:creationId xmlns:p14="http://schemas.microsoft.com/office/powerpoint/2010/main" val="4143641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08709" y="1928051"/>
            <a:ext cx="11374582" cy="3001898"/>
          </a:xfrm>
        </p:spPr>
        <p:txBody>
          <a:bodyPr>
            <a:noAutofit/>
          </a:bodyPr>
          <a:lstStyle/>
          <a:p>
            <a:r>
              <a:rPr lang="en-US" sz="4800" b="1" dirty="0"/>
              <a:t>Lessons from this sign:</a:t>
            </a:r>
          </a:p>
          <a:p>
            <a:pPr marL="685800" indent="-685800" algn="l">
              <a:buFont typeface="Wingdings" panose="05000000000000000000" pitchFamily="2" charset="2"/>
              <a:buChar char="Ø"/>
            </a:pPr>
            <a:r>
              <a:rPr lang="en-US" sz="4400" b="1" dirty="0"/>
              <a:t>Faith precedes experience.</a:t>
            </a:r>
          </a:p>
          <a:p>
            <a:pPr marL="685800" indent="-685800" algn="l">
              <a:buFont typeface="Wingdings" panose="05000000000000000000" pitchFamily="2" charset="2"/>
              <a:buChar char="Ø"/>
            </a:pPr>
            <a:r>
              <a:rPr lang="en-US" sz="4400" b="1" dirty="0"/>
              <a:t>Faith holds God responsible for all He says.</a:t>
            </a:r>
          </a:p>
          <a:p>
            <a:pPr marL="685800" indent="-685800" algn="l">
              <a:buFont typeface="Wingdings" panose="05000000000000000000" pitchFamily="2" charset="2"/>
              <a:buChar char="Ø"/>
            </a:pPr>
            <a:r>
              <a:rPr lang="en-US" sz="4400" b="1" dirty="0"/>
              <a:t>God always does what He says.</a:t>
            </a:r>
            <a:endParaRPr lang="en-US" sz="4800" b="1" dirty="0"/>
          </a:p>
        </p:txBody>
      </p:sp>
    </p:spTree>
    <p:extLst>
      <p:ext uri="{BB962C8B-B14F-4D97-AF65-F5344CB8AC3E}">
        <p14:creationId xmlns:p14="http://schemas.microsoft.com/office/powerpoint/2010/main" val="3045744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D2358-0CB2-E47C-30BC-BEBC6BDE8F66}"/>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163D8A23-C32A-F9ED-5825-1839DD111374}"/>
              </a:ext>
            </a:extLst>
          </p:cNvPr>
          <p:cNvSpPr>
            <a:spLocks noGrp="1"/>
          </p:cNvSpPr>
          <p:nvPr>
            <p:ph type="subTitle" idx="1"/>
          </p:nvPr>
        </p:nvSpPr>
        <p:spPr>
          <a:xfrm>
            <a:off x="408709" y="1816016"/>
            <a:ext cx="11374582" cy="3225967"/>
          </a:xfrm>
        </p:spPr>
        <p:txBody>
          <a:bodyPr>
            <a:noAutofit/>
          </a:bodyPr>
          <a:lstStyle/>
          <a:p>
            <a:r>
              <a:rPr lang="en-US" sz="4800" b="1" dirty="0"/>
              <a:t>God is not a man, that He should lie, nor a son of man, that He should repent; has He said, and will He not do it? Or has He spoken, and will He not make it good? Numb. 23:19</a:t>
            </a:r>
          </a:p>
          <a:p>
            <a:endParaRPr lang="en-US" sz="4800" b="1" dirty="0"/>
          </a:p>
        </p:txBody>
      </p:sp>
    </p:spTree>
    <p:extLst>
      <p:ext uri="{BB962C8B-B14F-4D97-AF65-F5344CB8AC3E}">
        <p14:creationId xmlns:p14="http://schemas.microsoft.com/office/powerpoint/2010/main" val="1391971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2050" name="Picture 2" descr="C:\Users\Peter\Pictures\Major Thoma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43472" y="0"/>
            <a:ext cx="93245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23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24000" y="2618166"/>
            <a:ext cx="9144000" cy="1621669"/>
          </a:xfrm>
        </p:spPr>
        <p:txBody>
          <a:bodyPr>
            <a:noAutofit/>
          </a:bodyPr>
          <a:lstStyle/>
          <a:p>
            <a:r>
              <a:rPr lang="de-DE" sz="4800" b="1" dirty="0"/>
              <a:t>The Setting </a:t>
            </a:r>
          </a:p>
          <a:p>
            <a:r>
              <a:rPr lang="de-DE" sz="4800" b="1" dirty="0"/>
              <a:t>Vs. 1-10</a:t>
            </a:r>
            <a:endParaRPr lang="en-US" sz="4800" b="1" dirty="0"/>
          </a:p>
        </p:txBody>
      </p:sp>
    </p:spTree>
    <p:extLst>
      <p:ext uri="{BB962C8B-B14F-4D97-AF65-F5344CB8AC3E}">
        <p14:creationId xmlns:p14="http://schemas.microsoft.com/office/powerpoint/2010/main" val="657941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2" y="5867400"/>
            <a:ext cx="1828799" cy="923330"/>
          </a:xfrm>
          <a:prstGeom prst="rect">
            <a:avLst/>
          </a:prstGeom>
          <a:ln w="38100"/>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Stencil" panose="040409050D0802020404" pitchFamily="82" charset="0"/>
              </a:rPr>
              <a:t>EARLY MINISTRY OF JESUS</a:t>
            </a:r>
          </a:p>
        </p:txBody>
      </p:sp>
    </p:spTree>
    <p:extLst>
      <p:ext uri="{BB962C8B-B14F-4D97-AF65-F5344CB8AC3E}">
        <p14:creationId xmlns:p14="http://schemas.microsoft.com/office/powerpoint/2010/main" val="3502367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594444" y="2771776"/>
            <a:ext cx="11003113" cy="1314449"/>
          </a:xfrm>
        </p:spPr>
        <p:txBody>
          <a:bodyPr>
            <a:noAutofit/>
          </a:bodyPr>
          <a:lstStyle/>
          <a:p>
            <a:r>
              <a:rPr lang="en-US" sz="4800" b="1" dirty="0"/>
              <a:t>“I would beg 6 days, to be allowed to preach on the 7th.” </a:t>
            </a:r>
          </a:p>
        </p:txBody>
      </p:sp>
    </p:spTree>
    <p:extLst>
      <p:ext uri="{BB962C8B-B14F-4D97-AF65-F5344CB8AC3E}">
        <p14:creationId xmlns:p14="http://schemas.microsoft.com/office/powerpoint/2010/main" val="357963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67108" y="897666"/>
            <a:ext cx="11457785" cy="5062668"/>
          </a:xfrm>
        </p:spPr>
        <p:txBody>
          <a:bodyPr>
            <a:noAutofit/>
          </a:bodyPr>
          <a:lstStyle/>
          <a:p>
            <a:r>
              <a:rPr lang="en-US" sz="3600" b="1" dirty="0"/>
              <a:t>“Christ's call is to save the lost, not the stiff-necked; He came not to call scoffers but sinners to repentance; not to build and furnish comfortable chapels, churches, and cathedrals at home in which to rock Christians… to sleep by means of clever essays, stereotyped prayers, and artistic musical performances, but to capture men from the devil's clutches and the very jaws of Hell. This can be accomplished only by a red-hot, unconventional, unfettered devotion, in the power of the Holy Spirit, to the Lord Jesus Christ.” </a:t>
            </a:r>
            <a:r>
              <a:rPr lang="en-US" sz="3600" dirty="0"/>
              <a:t>C.T. </a:t>
            </a:r>
            <a:r>
              <a:rPr lang="en-US" sz="3600" dirty="0" err="1"/>
              <a:t>Studd</a:t>
            </a:r>
            <a:endParaRPr lang="en-US" sz="3600" dirty="0"/>
          </a:p>
        </p:txBody>
      </p:sp>
    </p:spTree>
    <p:extLst>
      <p:ext uri="{BB962C8B-B14F-4D97-AF65-F5344CB8AC3E}">
        <p14:creationId xmlns:p14="http://schemas.microsoft.com/office/powerpoint/2010/main" val="290042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4199" y="2731833"/>
            <a:ext cx="12023603" cy="1394334"/>
          </a:xfrm>
        </p:spPr>
        <p:txBody>
          <a:bodyPr>
            <a:noAutofit/>
          </a:bodyPr>
          <a:lstStyle/>
          <a:p>
            <a:r>
              <a:rPr lang="en-US" sz="4400" b="1" dirty="0"/>
              <a:t>“I am weary in the work, but not weary of it.” </a:t>
            </a:r>
          </a:p>
          <a:p>
            <a:r>
              <a:rPr lang="en-US" sz="4400" dirty="0"/>
              <a:t>John Wesley</a:t>
            </a:r>
          </a:p>
        </p:txBody>
      </p:sp>
    </p:spTree>
    <p:extLst>
      <p:ext uri="{BB962C8B-B14F-4D97-AF65-F5344CB8AC3E}">
        <p14:creationId xmlns:p14="http://schemas.microsoft.com/office/powerpoint/2010/main" val="3865093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728321" y="2455871"/>
            <a:ext cx="10735359" cy="1946258"/>
          </a:xfrm>
        </p:spPr>
        <p:txBody>
          <a:bodyPr>
            <a:noAutofit/>
          </a:bodyPr>
          <a:lstStyle/>
          <a:p>
            <a:r>
              <a:rPr lang="en-US" sz="4400" b="1" dirty="0"/>
              <a:t>"God's work, done in God's way, shall never lack God's supply." </a:t>
            </a:r>
          </a:p>
          <a:p>
            <a:r>
              <a:rPr lang="en-US" sz="4400" dirty="0"/>
              <a:t>Hudson Taylor</a:t>
            </a:r>
          </a:p>
        </p:txBody>
      </p:sp>
    </p:spTree>
    <p:extLst>
      <p:ext uri="{BB962C8B-B14F-4D97-AF65-F5344CB8AC3E}">
        <p14:creationId xmlns:p14="http://schemas.microsoft.com/office/powerpoint/2010/main" val="342381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84199" y="1019859"/>
            <a:ext cx="12023603" cy="4818282"/>
          </a:xfrm>
        </p:spPr>
        <p:txBody>
          <a:bodyPr>
            <a:noAutofit/>
          </a:bodyPr>
          <a:lstStyle/>
          <a:p>
            <a:r>
              <a:rPr lang="en-US" sz="4400" b="1" dirty="0"/>
              <a:t>“My understanding of how you reach a culture is that Christians have to be extremely like the people around them, and yet at the same time extremely unlike them. If Christians are not “unlike” them, they won't challenge the culture, but if they’re not “like” them, they won't persuade the culture. Now, hitting that middle ground is hard.” </a:t>
            </a:r>
            <a:r>
              <a:rPr lang="en-US" sz="4400" dirty="0"/>
              <a:t>Tim Keller</a:t>
            </a:r>
          </a:p>
        </p:txBody>
      </p:sp>
    </p:spTree>
    <p:extLst>
      <p:ext uri="{BB962C8B-B14F-4D97-AF65-F5344CB8AC3E}">
        <p14:creationId xmlns:p14="http://schemas.microsoft.com/office/powerpoint/2010/main" val="108829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416</Words>
  <Application>Microsoft Office PowerPoint</Application>
  <PresentationFormat>Breitbild</PresentationFormat>
  <Paragraphs>28</Paragraphs>
  <Slides>24</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24</vt:i4>
      </vt:variant>
    </vt:vector>
  </HeadingPairs>
  <TitlesOfParts>
    <vt:vector size="32" baseType="lpstr">
      <vt:lpstr>Arial</vt:lpstr>
      <vt:lpstr>Bernard MT Condensed</vt:lpstr>
      <vt:lpstr>Calibri</vt:lpstr>
      <vt:lpstr>Calibri Light</vt:lpstr>
      <vt:lpstr>Stencil</vt:lpstr>
      <vt:lpstr>Wingdings</vt:lpstr>
      <vt:lpstr>Office Theme</vt:lpstr>
      <vt:lpstr>1_Office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 Royal Officials Son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dc:creator>
  <cp:lastModifiedBy>Peter Reid</cp:lastModifiedBy>
  <cp:revision>21</cp:revision>
  <dcterms:created xsi:type="dcterms:W3CDTF">2019-02-24T20:25:30Z</dcterms:created>
  <dcterms:modified xsi:type="dcterms:W3CDTF">2026-01-15T07:45:26Z</dcterms:modified>
</cp:coreProperties>
</file>