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Lst>
  <p:sldIdLst>
    <p:sldId id="259" r:id="rId3"/>
    <p:sldId id="268" r:id="rId4"/>
    <p:sldId id="261" r:id="rId5"/>
    <p:sldId id="266" r:id="rId6"/>
    <p:sldId id="267" r:id="rId7"/>
    <p:sldId id="258" r:id="rId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988"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pPr>
              <a:defRPr/>
            </a:pPr>
            <a:endParaRPr lang="de-DE"/>
          </a:p>
        </p:txBody>
      </p:sp>
      <p:sp>
        <p:nvSpPr>
          <p:cNvPr id="5" name="Footer Placeholder 4"/>
          <p:cNvSpPr>
            <a:spLocks noGrp="1"/>
          </p:cNvSpPr>
          <p:nvPr>
            <p:ph type="ftr" sz="quarter" idx="11"/>
          </p:nvPr>
        </p:nvSpPr>
        <p:spPr/>
        <p:txBody>
          <a:bodyPr/>
          <a:lstStyle/>
          <a:p>
            <a:pPr>
              <a:defRPr/>
            </a:pPr>
            <a:endParaRPr lang="de-DE"/>
          </a:p>
        </p:txBody>
      </p:sp>
      <p:sp>
        <p:nvSpPr>
          <p:cNvPr id="6" name="Slide Number Placeholder 5"/>
          <p:cNvSpPr>
            <a:spLocks noGrp="1"/>
          </p:cNvSpPr>
          <p:nvPr>
            <p:ph type="sldNum" sz="quarter" idx="12"/>
          </p:nvPr>
        </p:nvSpPr>
        <p:spPr/>
        <p:txBody>
          <a:bodyPr/>
          <a:lstStyle/>
          <a:p>
            <a:pPr>
              <a:defRPr/>
            </a:pPr>
            <a:fld id="{8A8A2D62-F146-4CB7-96D4-0B3DBE9838B8}" type="slidenum">
              <a:rPr lang="de-DE" smtClean="0"/>
              <a:pPr>
                <a:defRPr/>
              </a:pPr>
              <a:t>‹Nr.›</a:t>
            </a:fld>
            <a:endParaRPr lang="de-DE"/>
          </a:p>
        </p:txBody>
      </p:sp>
    </p:spTree>
    <p:extLst>
      <p:ext uri="{BB962C8B-B14F-4D97-AF65-F5344CB8AC3E}">
        <p14:creationId xmlns:p14="http://schemas.microsoft.com/office/powerpoint/2010/main" val="3342497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de-DE"/>
          </a:p>
        </p:txBody>
      </p:sp>
      <p:sp>
        <p:nvSpPr>
          <p:cNvPr id="5" name="Footer Placeholder 4"/>
          <p:cNvSpPr>
            <a:spLocks noGrp="1"/>
          </p:cNvSpPr>
          <p:nvPr>
            <p:ph type="ftr" sz="quarter" idx="11"/>
          </p:nvPr>
        </p:nvSpPr>
        <p:spPr/>
        <p:txBody>
          <a:bodyPr/>
          <a:lstStyle/>
          <a:p>
            <a:pPr>
              <a:defRPr/>
            </a:pPr>
            <a:endParaRPr lang="de-DE"/>
          </a:p>
        </p:txBody>
      </p:sp>
      <p:sp>
        <p:nvSpPr>
          <p:cNvPr id="6" name="Slide Number Placeholder 5"/>
          <p:cNvSpPr>
            <a:spLocks noGrp="1"/>
          </p:cNvSpPr>
          <p:nvPr>
            <p:ph type="sldNum" sz="quarter" idx="12"/>
          </p:nvPr>
        </p:nvSpPr>
        <p:spPr/>
        <p:txBody>
          <a:bodyPr/>
          <a:lstStyle/>
          <a:p>
            <a:pPr>
              <a:defRPr/>
            </a:pPr>
            <a:fld id="{8A8A2D62-F146-4CB7-96D4-0B3DBE9838B8}" type="slidenum">
              <a:rPr lang="de-DE" smtClean="0"/>
              <a:pPr>
                <a:defRPr/>
              </a:pPr>
              <a:t>‹Nr.›</a:t>
            </a:fld>
            <a:endParaRPr lang="de-DE"/>
          </a:p>
        </p:txBody>
      </p:sp>
    </p:spTree>
    <p:extLst>
      <p:ext uri="{BB962C8B-B14F-4D97-AF65-F5344CB8AC3E}">
        <p14:creationId xmlns:p14="http://schemas.microsoft.com/office/powerpoint/2010/main" val="2366355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de-DE"/>
          </a:p>
        </p:txBody>
      </p:sp>
      <p:sp>
        <p:nvSpPr>
          <p:cNvPr id="5" name="Footer Placeholder 4"/>
          <p:cNvSpPr>
            <a:spLocks noGrp="1"/>
          </p:cNvSpPr>
          <p:nvPr>
            <p:ph type="ftr" sz="quarter" idx="11"/>
          </p:nvPr>
        </p:nvSpPr>
        <p:spPr/>
        <p:txBody>
          <a:bodyPr/>
          <a:lstStyle/>
          <a:p>
            <a:pPr>
              <a:defRPr/>
            </a:pPr>
            <a:endParaRPr lang="de-DE"/>
          </a:p>
        </p:txBody>
      </p:sp>
      <p:sp>
        <p:nvSpPr>
          <p:cNvPr id="6" name="Slide Number Placeholder 5"/>
          <p:cNvSpPr>
            <a:spLocks noGrp="1"/>
          </p:cNvSpPr>
          <p:nvPr>
            <p:ph type="sldNum" sz="quarter" idx="12"/>
          </p:nvPr>
        </p:nvSpPr>
        <p:spPr/>
        <p:txBody>
          <a:bodyPr/>
          <a:lstStyle/>
          <a:p>
            <a:pPr>
              <a:defRPr/>
            </a:pPr>
            <a:fld id="{8A8A2D62-F146-4CB7-96D4-0B3DBE9838B8}" type="slidenum">
              <a:rPr lang="de-DE" smtClean="0"/>
              <a:pPr>
                <a:defRPr/>
              </a:pPr>
              <a:t>‹Nr.›</a:t>
            </a:fld>
            <a:endParaRPr lang="de-DE"/>
          </a:p>
        </p:txBody>
      </p:sp>
    </p:spTree>
    <p:extLst>
      <p:ext uri="{BB962C8B-B14F-4D97-AF65-F5344CB8AC3E}">
        <p14:creationId xmlns:p14="http://schemas.microsoft.com/office/powerpoint/2010/main" val="393080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de-DE"/>
              <a:t>Titelmasterformat durch Klicken bearbeiten</a:t>
            </a:r>
            <a:endParaRPr lang="en-US"/>
          </a:p>
        </p:txBody>
      </p:sp>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en-US"/>
          </a:p>
        </p:txBody>
      </p:sp>
      <p:sp>
        <p:nvSpPr>
          <p:cNvPr id="4" name="Datumsplatzhalter 3"/>
          <p:cNvSpPr>
            <a:spLocks noGrp="1"/>
          </p:cNvSpPr>
          <p:nvPr>
            <p:ph type="dt" sz="half" idx="10"/>
          </p:nvPr>
        </p:nvSpPr>
        <p:spPr/>
        <p:txBody>
          <a:bodyPr/>
          <a:lstStyle/>
          <a:p>
            <a:fld id="{4AD7A919-C3C1-4880-B8E5-200C72525D90}" type="datetimeFigureOut">
              <a:rPr lang="en-US" smtClean="0">
                <a:solidFill>
                  <a:prstClr val="black">
                    <a:tint val="75000"/>
                  </a:prstClr>
                </a:solidFill>
              </a:rPr>
              <a:pPr/>
              <a:t>1/15/2026</a:t>
            </a:fld>
            <a:endParaRPr lang="en-US">
              <a:solidFill>
                <a:prstClr val="black">
                  <a:tint val="75000"/>
                </a:prstClr>
              </a:solidFill>
            </a:endParaRPr>
          </a:p>
        </p:txBody>
      </p:sp>
      <p:sp>
        <p:nvSpPr>
          <p:cNvPr id="5" name="Fußzeilenplatzhalter 4"/>
          <p:cNvSpPr>
            <a:spLocks noGrp="1"/>
          </p:cNvSpPr>
          <p:nvPr>
            <p:ph type="ftr" sz="quarter" idx="11"/>
          </p:nvPr>
        </p:nvSpPr>
        <p:spPr/>
        <p:txBody>
          <a:bodyPr/>
          <a:lstStyle/>
          <a:p>
            <a:endParaRPr lang="en-US">
              <a:solidFill>
                <a:prstClr val="black">
                  <a:tint val="75000"/>
                </a:prstClr>
              </a:solidFill>
            </a:endParaRPr>
          </a:p>
        </p:txBody>
      </p:sp>
      <p:sp>
        <p:nvSpPr>
          <p:cNvPr id="6" name="Foliennummernplatzhalter 5"/>
          <p:cNvSpPr>
            <a:spLocks noGrp="1"/>
          </p:cNvSpPr>
          <p:nvPr>
            <p:ph type="sldNum" sz="quarter" idx="12"/>
          </p:nvPr>
        </p:nvSpPr>
        <p:spPr/>
        <p:txBody>
          <a:bodyPr/>
          <a:lstStyle/>
          <a:p>
            <a:fld id="{AF9A8AAF-1529-428C-A25C-BE2AC3880C39}"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339996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4AD7A919-C3C1-4880-B8E5-200C72525D90}" type="datetimeFigureOut">
              <a:rPr lang="en-US" smtClean="0">
                <a:solidFill>
                  <a:prstClr val="black">
                    <a:tint val="75000"/>
                  </a:prstClr>
                </a:solidFill>
              </a:rPr>
              <a:pPr/>
              <a:t>1/15/2026</a:t>
            </a:fld>
            <a:endParaRPr lang="en-US">
              <a:solidFill>
                <a:prstClr val="black">
                  <a:tint val="75000"/>
                </a:prstClr>
              </a:solidFill>
            </a:endParaRPr>
          </a:p>
        </p:txBody>
      </p:sp>
      <p:sp>
        <p:nvSpPr>
          <p:cNvPr id="5" name="Fußzeilenplatzhalter 4"/>
          <p:cNvSpPr>
            <a:spLocks noGrp="1"/>
          </p:cNvSpPr>
          <p:nvPr>
            <p:ph type="ftr" sz="quarter" idx="11"/>
          </p:nvPr>
        </p:nvSpPr>
        <p:spPr/>
        <p:txBody>
          <a:bodyPr/>
          <a:lstStyle/>
          <a:p>
            <a:endParaRPr lang="en-US">
              <a:solidFill>
                <a:prstClr val="black">
                  <a:tint val="75000"/>
                </a:prstClr>
              </a:solidFill>
            </a:endParaRPr>
          </a:p>
        </p:txBody>
      </p:sp>
      <p:sp>
        <p:nvSpPr>
          <p:cNvPr id="6" name="Foliennummernplatzhalter 5"/>
          <p:cNvSpPr>
            <a:spLocks noGrp="1"/>
          </p:cNvSpPr>
          <p:nvPr>
            <p:ph type="sldNum" sz="quarter" idx="12"/>
          </p:nvPr>
        </p:nvSpPr>
        <p:spPr/>
        <p:txBody>
          <a:bodyPr/>
          <a:lstStyle/>
          <a:p>
            <a:fld id="{AF9A8AAF-1529-428C-A25C-BE2AC3880C39}"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422814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de-DE"/>
              <a:t>Titelmasterformat durch Klicken bearbeiten</a:t>
            </a:r>
            <a:endParaRPr lang="en-US"/>
          </a:p>
        </p:txBody>
      </p:sp>
      <p:sp>
        <p:nvSpPr>
          <p:cNvPr id="3" name="Textplatzhalt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4AD7A919-C3C1-4880-B8E5-200C72525D90}" type="datetimeFigureOut">
              <a:rPr lang="en-US" smtClean="0">
                <a:solidFill>
                  <a:prstClr val="black">
                    <a:tint val="75000"/>
                  </a:prstClr>
                </a:solidFill>
              </a:rPr>
              <a:pPr/>
              <a:t>1/15/2026</a:t>
            </a:fld>
            <a:endParaRPr lang="en-US">
              <a:solidFill>
                <a:prstClr val="black">
                  <a:tint val="75000"/>
                </a:prstClr>
              </a:solidFill>
            </a:endParaRPr>
          </a:p>
        </p:txBody>
      </p:sp>
      <p:sp>
        <p:nvSpPr>
          <p:cNvPr id="5" name="Fußzeilenplatzhalter 4"/>
          <p:cNvSpPr>
            <a:spLocks noGrp="1"/>
          </p:cNvSpPr>
          <p:nvPr>
            <p:ph type="ftr" sz="quarter" idx="11"/>
          </p:nvPr>
        </p:nvSpPr>
        <p:spPr/>
        <p:txBody>
          <a:bodyPr/>
          <a:lstStyle/>
          <a:p>
            <a:endParaRPr lang="en-US">
              <a:solidFill>
                <a:prstClr val="black">
                  <a:tint val="75000"/>
                </a:prstClr>
              </a:solidFill>
            </a:endParaRPr>
          </a:p>
        </p:txBody>
      </p:sp>
      <p:sp>
        <p:nvSpPr>
          <p:cNvPr id="6" name="Foliennummernplatzhalter 5"/>
          <p:cNvSpPr>
            <a:spLocks noGrp="1"/>
          </p:cNvSpPr>
          <p:nvPr>
            <p:ph type="sldNum" sz="quarter" idx="12"/>
          </p:nvPr>
        </p:nvSpPr>
        <p:spPr/>
        <p:txBody>
          <a:bodyPr/>
          <a:lstStyle/>
          <a:p>
            <a:fld id="{AF9A8AAF-1529-428C-A25C-BE2AC3880C39}"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797746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6286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291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p:cNvSpPr>
            <a:spLocks noGrp="1"/>
          </p:cNvSpPr>
          <p:nvPr>
            <p:ph type="dt" sz="half" idx="10"/>
          </p:nvPr>
        </p:nvSpPr>
        <p:spPr/>
        <p:txBody>
          <a:bodyPr/>
          <a:lstStyle/>
          <a:p>
            <a:fld id="{4AD7A919-C3C1-4880-B8E5-200C72525D90}" type="datetimeFigureOut">
              <a:rPr lang="en-US" smtClean="0">
                <a:solidFill>
                  <a:prstClr val="black">
                    <a:tint val="75000"/>
                  </a:prstClr>
                </a:solidFill>
              </a:rPr>
              <a:pPr/>
              <a:t>1/15/2026</a:t>
            </a:fld>
            <a:endParaRPr lang="en-US">
              <a:solidFill>
                <a:prstClr val="black">
                  <a:tint val="75000"/>
                </a:prstClr>
              </a:solidFill>
            </a:endParaRPr>
          </a:p>
        </p:txBody>
      </p:sp>
      <p:sp>
        <p:nvSpPr>
          <p:cNvPr id="6" name="Fußzeilenplatzhalter 5"/>
          <p:cNvSpPr>
            <a:spLocks noGrp="1"/>
          </p:cNvSpPr>
          <p:nvPr>
            <p:ph type="ftr" sz="quarter" idx="11"/>
          </p:nvPr>
        </p:nvSpPr>
        <p:spPr/>
        <p:txBody>
          <a:bodyPr/>
          <a:lstStyle/>
          <a:p>
            <a:endParaRPr lang="en-US">
              <a:solidFill>
                <a:prstClr val="black">
                  <a:tint val="75000"/>
                </a:prstClr>
              </a:solidFill>
            </a:endParaRPr>
          </a:p>
        </p:txBody>
      </p:sp>
      <p:sp>
        <p:nvSpPr>
          <p:cNvPr id="7" name="Foliennummernplatzhalter 6"/>
          <p:cNvSpPr>
            <a:spLocks noGrp="1"/>
          </p:cNvSpPr>
          <p:nvPr>
            <p:ph type="sldNum" sz="quarter" idx="12"/>
          </p:nvPr>
        </p:nvSpPr>
        <p:spPr/>
        <p:txBody>
          <a:bodyPr/>
          <a:lstStyle/>
          <a:p>
            <a:fld id="{AF9A8AAF-1529-428C-A25C-BE2AC3880C39}"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907078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e-DE"/>
              <a:t>Titelmasterformat durch Klicken bearbeiten</a:t>
            </a:r>
            <a:endParaRPr lang="en-US"/>
          </a:p>
        </p:txBody>
      </p:sp>
      <p:sp>
        <p:nvSpPr>
          <p:cNvPr id="3" name="Textplatzhalt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4" name="Inhaltsplatzhalter 3"/>
          <p:cNvSpPr>
            <a:spLocks noGrp="1"/>
          </p:cNvSpPr>
          <p:nvPr>
            <p:ph sz="half" idx="2"/>
          </p:nvPr>
        </p:nvSpPr>
        <p:spPr>
          <a:xfrm>
            <a:off x="629842" y="2505075"/>
            <a:ext cx="3868340"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Inhaltsplatzhalter 5"/>
          <p:cNvSpPr>
            <a:spLocks noGrp="1"/>
          </p:cNvSpPr>
          <p:nvPr>
            <p:ph sz="quarter" idx="4"/>
          </p:nvPr>
        </p:nvSpPr>
        <p:spPr>
          <a:xfrm>
            <a:off x="4629150" y="2505075"/>
            <a:ext cx="3887391"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p:cNvSpPr>
            <a:spLocks noGrp="1"/>
          </p:cNvSpPr>
          <p:nvPr>
            <p:ph type="dt" sz="half" idx="10"/>
          </p:nvPr>
        </p:nvSpPr>
        <p:spPr/>
        <p:txBody>
          <a:bodyPr/>
          <a:lstStyle/>
          <a:p>
            <a:fld id="{4AD7A919-C3C1-4880-B8E5-200C72525D90}" type="datetimeFigureOut">
              <a:rPr lang="en-US" smtClean="0">
                <a:solidFill>
                  <a:prstClr val="black">
                    <a:tint val="75000"/>
                  </a:prstClr>
                </a:solidFill>
              </a:rPr>
              <a:pPr/>
              <a:t>1/15/2026</a:t>
            </a:fld>
            <a:endParaRPr lang="en-US">
              <a:solidFill>
                <a:prstClr val="black">
                  <a:tint val="75000"/>
                </a:prstClr>
              </a:solidFill>
            </a:endParaRPr>
          </a:p>
        </p:txBody>
      </p:sp>
      <p:sp>
        <p:nvSpPr>
          <p:cNvPr id="8" name="Fußzeilenplatzhalter 7"/>
          <p:cNvSpPr>
            <a:spLocks noGrp="1"/>
          </p:cNvSpPr>
          <p:nvPr>
            <p:ph type="ftr" sz="quarter" idx="11"/>
          </p:nvPr>
        </p:nvSpPr>
        <p:spPr/>
        <p:txBody>
          <a:bodyPr/>
          <a:lstStyle/>
          <a:p>
            <a:endParaRPr lang="en-US">
              <a:solidFill>
                <a:prstClr val="black">
                  <a:tint val="75000"/>
                </a:prstClr>
              </a:solidFill>
            </a:endParaRPr>
          </a:p>
        </p:txBody>
      </p:sp>
      <p:sp>
        <p:nvSpPr>
          <p:cNvPr id="9" name="Foliennummernplatzhalter 8"/>
          <p:cNvSpPr>
            <a:spLocks noGrp="1"/>
          </p:cNvSpPr>
          <p:nvPr>
            <p:ph type="sldNum" sz="quarter" idx="12"/>
          </p:nvPr>
        </p:nvSpPr>
        <p:spPr/>
        <p:txBody>
          <a:bodyPr/>
          <a:lstStyle/>
          <a:p>
            <a:fld id="{AF9A8AAF-1529-428C-A25C-BE2AC3880C39}"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386326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Datumsplatzhalter 2"/>
          <p:cNvSpPr>
            <a:spLocks noGrp="1"/>
          </p:cNvSpPr>
          <p:nvPr>
            <p:ph type="dt" sz="half" idx="10"/>
          </p:nvPr>
        </p:nvSpPr>
        <p:spPr/>
        <p:txBody>
          <a:bodyPr/>
          <a:lstStyle/>
          <a:p>
            <a:fld id="{4AD7A919-C3C1-4880-B8E5-200C72525D90}" type="datetimeFigureOut">
              <a:rPr lang="en-US" smtClean="0">
                <a:solidFill>
                  <a:prstClr val="black">
                    <a:tint val="75000"/>
                  </a:prstClr>
                </a:solidFill>
              </a:rPr>
              <a:pPr/>
              <a:t>1/15/2026</a:t>
            </a:fld>
            <a:endParaRPr lang="en-US">
              <a:solidFill>
                <a:prstClr val="black">
                  <a:tint val="75000"/>
                </a:prstClr>
              </a:solidFill>
            </a:endParaRPr>
          </a:p>
        </p:txBody>
      </p:sp>
      <p:sp>
        <p:nvSpPr>
          <p:cNvPr id="4" name="Fußzeilenplatzhalter 3"/>
          <p:cNvSpPr>
            <a:spLocks noGrp="1"/>
          </p:cNvSpPr>
          <p:nvPr>
            <p:ph type="ftr" sz="quarter" idx="11"/>
          </p:nvPr>
        </p:nvSpPr>
        <p:spPr/>
        <p:txBody>
          <a:bodyPr/>
          <a:lstStyle/>
          <a:p>
            <a:endParaRPr lang="en-US">
              <a:solidFill>
                <a:prstClr val="black">
                  <a:tint val="75000"/>
                </a:prstClr>
              </a:solidFill>
            </a:endParaRPr>
          </a:p>
        </p:txBody>
      </p:sp>
      <p:sp>
        <p:nvSpPr>
          <p:cNvPr id="5" name="Foliennummernplatzhalter 4"/>
          <p:cNvSpPr>
            <a:spLocks noGrp="1"/>
          </p:cNvSpPr>
          <p:nvPr>
            <p:ph type="sldNum" sz="quarter" idx="12"/>
          </p:nvPr>
        </p:nvSpPr>
        <p:spPr/>
        <p:txBody>
          <a:bodyPr/>
          <a:lstStyle/>
          <a:p>
            <a:fld id="{AF9A8AAF-1529-428C-A25C-BE2AC3880C39}"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888302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AD7A919-C3C1-4880-B8E5-200C72525D90}" type="datetimeFigureOut">
              <a:rPr lang="en-US" smtClean="0">
                <a:solidFill>
                  <a:prstClr val="black">
                    <a:tint val="75000"/>
                  </a:prstClr>
                </a:solidFill>
              </a:rPr>
              <a:pPr/>
              <a:t>1/15/2026</a:t>
            </a:fld>
            <a:endParaRPr lang="en-US">
              <a:solidFill>
                <a:prstClr val="black">
                  <a:tint val="75000"/>
                </a:prstClr>
              </a:solidFill>
            </a:endParaRPr>
          </a:p>
        </p:txBody>
      </p:sp>
      <p:sp>
        <p:nvSpPr>
          <p:cNvPr id="3" name="Fußzeilenplatzhalter 2"/>
          <p:cNvSpPr>
            <a:spLocks noGrp="1"/>
          </p:cNvSpPr>
          <p:nvPr>
            <p:ph type="ftr" sz="quarter" idx="11"/>
          </p:nvPr>
        </p:nvSpPr>
        <p:spPr/>
        <p:txBody>
          <a:bodyPr/>
          <a:lstStyle/>
          <a:p>
            <a:endParaRPr lang="en-US">
              <a:solidFill>
                <a:prstClr val="black">
                  <a:tint val="75000"/>
                </a:prstClr>
              </a:solidFill>
            </a:endParaRPr>
          </a:p>
        </p:txBody>
      </p:sp>
      <p:sp>
        <p:nvSpPr>
          <p:cNvPr id="4" name="Foliennummernplatzhalter 3"/>
          <p:cNvSpPr>
            <a:spLocks noGrp="1"/>
          </p:cNvSpPr>
          <p:nvPr>
            <p:ph type="sldNum" sz="quarter" idx="12"/>
          </p:nvPr>
        </p:nvSpPr>
        <p:spPr/>
        <p:txBody>
          <a:bodyPr/>
          <a:lstStyle/>
          <a:p>
            <a:fld id="{AF9A8AAF-1529-428C-A25C-BE2AC3880C39}"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02165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a:t>Titelmasterformat durch Klicken bearbeiten</a:t>
            </a:r>
            <a:endParaRPr lang="en-US"/>
          </a:p>
        </p:txBody>
      </p:sp>
      <p:sp>
        <p:nvSpPr>
          <p:cNvPr id="3" name="Inhaltsplatzhalt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Textmasterformat bearbeiten</a:t>
            </a:r>
          </a:p>
        </p:txBody>
      </p:sp>
      <p:sp>
        <p:nvSpPr>
          <p:cNvPr id="5" name="Datumsplatzhalter 4"/>
          <p:cNvSpPr>
            <a:spLocks noGrp="1"/>
          </p:cNvSpPr>
          <p:nvPr>
            <p:ph type="dt" sz="half" idx="10"/>
          </p:nvPr>
        </p:nvSpPr>
        <p:spPr/>
        <p:txBody>
          <a:bodyPr/>
          <a:lstStyle/>
          <a:p>
            <a:fld id="{4AD7A919-C3C1-4880-B8E5-200C72525D90}" type="datetimeFigureOut">
              <a:rPr lang="en-US" smtClean="0">
                <a:solidFill>
                  <a:prstClr val="black">
                    <a:tint val="75000"/>
                  </a:prstClr>
                </a:solidFill>
              </a:rPr>
              <a:pPr/>
              <a:t>1/15/2026</a:t>
            </a:fld>
            <a:endParaRPr lang="en-US">
              <a:solidFill>
                <a:prstClr val="black">
                  <a:tint val="75000"/>
                </a:prstClr>
              </a:solidFill>
            </a:endParaRPr>
          </a:p>
        </p:txBody>
      </p:sp>
      <p:sp>
        <p:nvSpPr>
          <p:cNvPr id="6" name="Fußzeilenplatzhalter 5"/>
          <p:cNvSpPr>
            <a:spLocks noGrp="1"/>
          </p:cNvSpPr>
          <p:nvPr>
            <p:ph type="ftr" sz="quarter" idx="11"/>
          </p:nvPr>
        </p:nvSpPr>
        <p:spPr/>
        <p:txBody>
          <a:bodyPr/>
          <a:lstStyle/>
          <a:p>
            <a:endParaRPr lang="en-US">
              <a:solidFill>
                <a:prstClr val="black">
                  <a:tint val="75000"/>
                </a:prstClr>
              </a:solidFill>
            </a:endParaRPr>
          </a:p>
        </p:txBody>
      </p:sp>
      <p:sp>
        <p:nvSpPr>
          <p:cNvPr id="7" name="Foliennummernplatzhalter 6"/>
          <p:cNvSpPr>
            <a:spLocks noGrp="1"/>
          </p:cNvSpPr>
          <p:nvPr>
            <p:ph type="sldNum" sz="quarter" idx="12"/>
          </p:nvPr>
        </p:nvSpPr>
        <p:spPr/>
        <p:txBody>
          <a:bodyPr/>
          <a:lstStyle/>
          <a:p>
            <a:fld id="{AF9A8AAF-1529-428C-A25C-BE2AC3880C39}"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444805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de-DE"/>
          </a:p>
        </p:txBody>
      </p:sp>
      <p:sp>
        <p:nvSpPr>
          <p:cNvPr id="5" name="Footer Placeholder 4"/>
          <p:cNvSpPr>
            <a:spLocks noGrp="1"/>
          </p:cNvSpPr>
          <p:nvPr>
            <p:ph type="ftr" sz="quarter" idx="11"/>
          </p:nvPr>
        </p:nvSpPr>
        <p:spPr/>
        <p:txBody>
          <a:bodyPr/>
          <a:lstStyle/>
          <a:p>
            <a:pPr>
              <a:defRPr/>
            </a:pPr>
            <a:endParaRPr lang="de-DE"/>
          </a:p>
        </p:txBody>
      </p:sp>
      <p:sp>
        <p:nvSpPr>
          <p:cNvPr id="6" name="Slide Number Placeholder 5"/>
          <p:cNvSpPr>
            <a:spLocks noGrp="1"/>
          </p:cNvSpPr>
          <p:nvPr>
            <p:ph type="sldNum" sz="quarter" idx="12"/>
          </p:nvPr>
        </p:nvSpPr>
        <p:spPr/>
        <p:txBody>
          <a:bodyPr/>
          <a:lstStyle/>
          <a:p>
            <a:pPr>
              <a:defRPr/>
            </a:pPr>
            <a:fld id="{8A8A2D62-F146-4CB7-96D4-0B3DBE9838B8}" type="slidenum">
              <a:rPr lang="de-DE" smtClean="0"/>
              <a:pPr>
                <a:defRPr/>
              </a:pPr>
              <a:t>‹Nr.›</a:t>
            </a:fld>
            <a:endParaRPr lang="de-DE"/>
          </a:p>
        </p:txBody>
      </p:sp>
    </p:spTree>
    <p:extLst>
      <p:ext uri="{BB962C8B-B14F-4D97-AF65-F5344CB8AC3E}">
        <p14:creationId xmlns:p14="http://schemas.microsoft.com/office/powerpoint/2010/main" val="1597993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a:t>Titelmasterformat durch Klicken bearbeiten</a:t>
            </a:r>
            <a:endParaRPr lang="en-US"/>
          </a:p>
        </p:txBody>
      </p:sp>
      <p:sp>
        <p:nvSpPr>
          <p:cNvPr id="3" name="Bildplatzhalt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Textmasterformat bearbeiten</a:t>
            </a:r>
          </a:p>
        </p:txBody>
      </p:sp>
      <p:sp>
        <p:nvSpPr>
          <p:cNvPr id="5" name="Datumsplatzhalter 4"/>
          <p:cNvSpPr>
            <a:spLocks noGrp="1"/>
          </p:cNvSpPr>
          <p:nvPr>
            <p:ph type="dt" sz="half" idx="10"/>
          </p:nvPr>
        </p:nvSpPr>
        <p:spPr/>
        <p:txBody>
          <a:bodyPr/>
          <a:lstStyle/>
          <a:p>
            <a:fld id="{4AD7A919-C3C1-4880-B8E5-200C72525D90}" type="datetimeFigureOut">
              <a:rPr lang="en-US" smtClean="0">
                <a:solidFill>
                  <a:prstClr val="black">
                    <a:tint val="75000"/>
                  </a:prstClr>
                </a:solidFill>
              </a:rPr>
              <a:pPr/>
              <a:t>1/15/2026</a:t>
            </a:fld>
            <a:endParaRPr lang="en-US">
              <a:solidFill>
                <a:prstClr val="black">
                  <a:tint val="75000"/>
                </a:prstClr>
              </a:solidFill>
            </a:endParaRPr>
          </a:p>
        </p:txBody>
      </p:sp>
      <p:sp>
        <p:nvSpPr>
          <p:cNvPr id="6" name="Fußzeilenplatzhalter 5"/>
          <p:cNvSpPr>
            <a:spLocks noGrp="1"/>
          </p:cNvSpPr>
          <p:nvPr>
            <p:ph type="ftr" sz="quarter" idx="11"/>
          </p:nvPr>
        </p:nvSpPr>
        <p:spPr/>
        <p:txBody>
          <a:bodyPr/>
          <a:lstStyle/>
          <a:p>
            <a:endParaRPr lang="en-US">
              <a:solidFill>
                <a:prstClr val="black">
                  <a:tint val="75000"/>
                </a:prstClr>
              </a:solidFill>
            </a:endParaRPr>
          </a:p>
        </p:txBody>
      </p:sp>
      <p:sp>
        <p:nvSpPr>
          <p:cNvPr id="7" name="Foliennummernplatzhalter 6"/>
          <p:cNvSpPr>
            <a:spLocks noGrp="1"/>
          </p:cNvSpPr>
          <p:nvPr>
            <p:ph type="sldNum" sz="quarter" idx="12"/>
          </p:nvPr>
        </p:nvSpPr>
        <p:spPr/>
        <p:txBody>
          <a:bodyPr/>
          <a:lstStyle/>
          <a:p>
            <a:fld id="{AF9A8AAF-1529-428C-A25C-BE2AC3880C39}"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254346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4AD7A919-C3C1-4880-B8E5-200C72525D90}" type="datetimeFigureOut">
              <a:rPr lang="en-US" smtClean="0">
                <a:solidFill>
                  <a:prstClr val="black">
                    <a:tint val="75000"/>
                  </a:prstClr>
                </a:solidFill>
              </a:rPr>
              <a:pPr/>
              <a:t>1/15/2026</a:t>
            </a:fld>
            <a:endParaRPr lang="en-US">
              <a:solidFill>
                <a:prstClr val="black">
                  <a:tint val="75000"/>
                </a:prstClr>
              </a:solidFill>
            </a:endParaRPr>
          </a:p>
        </p:txBody>
      </p:sp>
      <p:sp>
        <p:nvSpPr>
          <p:cNvPr id="5" name="Fußzeilenplatzhalter 4"/>
          <p:cNvSpPr>
            <a:spLocks noGrp="1"/>
          </p:cNvSpPr>
          <p:nvPr>
            <p:ph type="ftr" sz="quarter" idx="11"/>
          </p:nvPr>
        </p:nvSpPr>
        <p:spPr/>
        <p:txBody>
          <a:bodyPr/>
          <a:lstStyle/>
          <a:p>
            <a:endParaRPr lang="en-US">
              <a:solidFill>
                <a:prstClr val="black">
                  <a:tint val="75000"/>
                </a:prstClr>
              </a:solidFill>
            </a:endParaRPr>
          </a:p>
        </p:txBody>
      </p:sp>
      <p:sp>
        <p:nvSpPr>
          <p:cNvPr id="6" name="Foliennummernplatzhalter 5"/>
          <p:cNvSpPr>
            <a:spLocks noGrp="1"/>
          </p:cNvSpPr>
          <p:nvPr>
            <p:ph type="sldNum" sz="quarter" idx="12"/>
          </p:nvPr>
        </p:nvSpPr>
        <p:spPr/>
        <p:txBody>
          <a:bodyPr/>
          <a:lstStyle/>
          <a:p>
            <a:fld id="{AF9A8AAF-1529-428C-A25C-BE2AC3880C39}"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386080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628650" y="365125"/>
            <a:ext cx="5800725"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4AD7A919-C3C1-4880-B8E5-200C72525D90}" type="datetimeFigureOut">
              <a:rPr lang="en-US" smtClean="0">
                <a:solidFill>
                  <a:prstClr val="black">
                    <a:tint val="75000"/>
                  </a:prstClr>
                </a:solidFill>
              </a:rPr>
              <a:pPr/>
              <a:t>1/15/2026</a:t>
            </a:fld>
            <a:endParaRPr lang="en-US">
              <a:solidFill>
                <a:prstClr val="black">
                  <a:tint val="75000"/>
                </a:prstClr>
              </a:solidFill>
            </a:endParaRPr>
          </a:p>
        </p:txBody>
      </p:sp>
      <p:sp>
        <p:nvSpPr>
          <p:cNvPr id="5" name="Fußzeilenplatzhalter 4"/>
          <p:cNvSpPr>
            <a:spLocks noGrp="1"/>
          </p:cNvSpPr>
          <p:nvPr>
            <p:ph type="ftr" sz="quarter" idx="11"/>
          </p:nvPr>
        </p:nvSpPr>
        <p:spPr/>
        <p:txBody>
          <a:bodyPr/>
          <a:lstStyle/>
          <a:p>
            <a:endParaRPr lang="en-US">
              <a:solidFill>
                <a:prstClr val="black">
                  <a:tint val="75000"/>
                </a:prstClr>
              </a:solidFill>
            </a:endParaRPr>
          </a:p>
        </p:txBody>
      </p:sp>
      <p:sp>
        <p:nvSpPr>
          <p:cNvPr id="6" name="Foliennummernplatzhalter 5"/>
          <p:cNvSpPr>
            <a:spLocks noGrp="1"/>
          </p:cNvSpPr>
          <p:nvPr>
            <p:ph type="sldNum" sz="quarter" idx="12"/>
          </p:nvPr>
        </p:nvSpPr>
        <p:spPr/>
        <p:txBody>
          <a:bodyPr/>
          <a:lstStyle/>
          <a:p>
            <a:fld id="{AF9A8AAF-1529-428C-A25C-BE2AC3880C39}"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08211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de-DE"/>
          </a:p>
        </p:txBody>
      </p:sp>
      <p:sp>
        <p:nvSpPr>
          <p:cNvPr id="5" name="Footer Placeholder 4"/>
          <p:cNvSpPr>
            <a:spLocks noGrp="1"/>
          </p:cNvSpPr>
          <p:nvPr>
            <p:ph type="ftr" sz="quarter" idx="11"/>
          </p:nvPr>
        </p:nvSpPr>
        <p:spPr/>
        <p:txBody>
          <a:bodyPr/>
          <a:lstStyle/>
          <a:p>
            <a:pPr>
              <a:defRPr/>
            </a:pPr>
            <a:endParaRPr lang="de-DE"/>
          </a:p>
        </p:txBody>
      </p:sp>
      <p:sp>
        <p:nvSpPr>
          <p:cNvPr id="6" name="Slide Number Placeholder 5"/>
          <p:cNvSpPr>
            <a:spLocks noGrp="1"/>
          </p:cNvSpPr>
          <p:nvPr>
            <p:ph type="sldNum" sz="quarter" idx="12"/>
          </p:nvPr>
        </p:nvSpPr>
        <p:spPr/>
        <p:txBody>
          <a:bodyPr/>
          <a:lstStyle/>
          <a:p>
            <a:pPr>
              <a:defRPr/>
            </a:pPr>
            <a:fld id="{8A8A2D62-F146-4CB7-96D4-0B3DBE9838B8}" type="slidenum">
              <a:rPr lang="de-DE" smtClean="0"/>
              <a:pPr>
                <a:defRPr/>
              </a:pPr>
              <a:t>‹Nr.›</a:t>
            </a:fld>
            <a:endParaRPr lang="de-DE"/>
          </a:p>
        </p:txBody>
      </p:sp>
    </p:spTree>
    <p:extLst>
      <p:ext uri="{BB962C8B-B14F-4D97-AF65-F5344CB8AC3E}">
        <p14:creationId xmlns:p14="http://schemas.microsoft.com/office/powerpoint/2010/main" val="4245110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pPr>
              <a:defRPr/>
            </a:pPr>
            <a:endParaRPr lang="de-DE"/>
          </a:p>
        </p:txBody>
      </p:sp>
      <p:sp>
        <p:nvSpPr>
          <p:cNvPr id="6" name="Footer Placeholder 5"/>
          <p:cNvSpPr>
            <a:spLocks noGrp="1"/>
          </p:cNvSpPr>
          <p:nvPr>
            <p:ph type="ftr" sz="quarter" idx="11"/>
          </p:nvPr>
        </p:nvSpPr>
        <p:spPr/>
        <p:txBody>
          <a:bodyPr/>
          <a:lstStyle/>
          <a:p>
            <a:pPr>
              <a:defRPr/>
            </a:pPr>
            <a:endParaRPr lang="de-DE"/>
          </a:p>
        </p:txBody>
      </p:sp>
      <p:sp>
        <p:nvSpPr>
          <p:cNvPr id="7" name="Slide Number Placeholder 6"/>
          <p:cNvSpPr>
            <a:spLocks noGrp="1"/>
          </p:cNvSpPr>
          <p:nvPr>
            <p:ph type="sldNum" sz="quarter" idx="12"/>
          </p:nvPr>
        </p:nvSpPr>
        <p:spPr/>
        <p:txBody>
          <a:bodyPr/>
          <a:lstStyle/>
          <a:p>
            <a:pPr>
              <a:defRPr/>
            </a:pPr>
            <a:fld id="{8A8A2D62-F146-4CB7-96D4-0B3DBE9838B8}" type="slidenum">
              <a:rPr lang="de-DE" smtClean="0"/>
              <a:pPr>
                <a:defRPr/>
              </a:pPr>
              <a:t>‹Nr.›</a:t>
            </a:fld>
            <a:endParaRPr lang="de-DE"/>
          </a:p>
        </p:txBody>
      </p:sp>
    </p:spTree>
    <p:extLst>
      <p:ext uri="{BB962C8B-B14F-4D97-AF65-F5344CB8AC3E}">
        <p14:creationId xmlns:p14="http://schemas.microsoft.com/office/powerpoint/2010/main" val="196322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pPr>
              <a:defRPr/>
            </a:pPr>
            <a:endParaRPr lang="de-DE"/>
          </a:p>
        </p:txBody>
      </p:sp>
      <p:sp>
        <p:nvSpPr>
          <p:cNvPr id="8" name="Footer Placeholder 7"/>
          <p:cNvSpPr>
            <a:spLocks noGrp="1"/>
          </p:cNvSpPr>
          <p:nvPr>
            <p:ph type="ftr" sz="quarter" idx="11"/>
          </p:nvPr>
        </p:nvSpPr>
        <p:spPr/>
        <p:txBody>
          <a:bodyPr/>
          <a:lstStyle/>
          <a:p>
            <a:pPr>
              <a:defRPr/>
            </a:pPr>
            <a:endParaRPr lang="de-DE"/>
          </a:p>
        </p:txBody>
      </p:sp>
      <p:sp>
        <p:nvSpPr>
          <p:cNvPr id="9" name="Slide Number Placeholder 8"/>
          <p:cNvSpPr>
            <a:spLocks noGrp="1"/>
          </p:cNvSpPr>
          <p:nvPr>
            <p:ph type="sldNum" sz="quarter" idx="12"/>
          </p:nvPr>
        </p:nvSpPr>
        <p:spPr/>
        <p:txBody>
          <a:bodyPr/>
          <a:lstStyle/>
          <a:p>
            <a:pPr>
              <a:defRPr/>
            </a:pPr>
            <a:fld id="{8A8A2D62-F146-4CB7-96D4-0B3DBE9838B8}" type="slidenum">
              <a:rPr lang="de-DE" smtClean="0"/>
              <a:pPr>
                <a:defRPr/>
              </a:pPr>
              <a:t>‹Nr.›</a:t>
            </a:fld>
            <a:endParaRPr lang="de-DE"/>
          </a:p>
        </p:txBody>
      </p:sp>
    </p:spTree>
    <p:extLst>
      <p:ext uri="{BB962C8B-B14F-4D97-AF65-F5344CB8AC3E}">
        <p14:creationId xmlns:p14="http://schemas.microsoft.com/office/powerpoint/2010/main" val="3471094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pPr>
              <a:defRPr/>
            </a:pPr>
            <a:endParaRPr lang="de-DE"/>
          </a:p>
        </p:txBody>
      </p:sp>
      <p:sp>
        <p:nvSpPr>
          <p:cNvPr id="4" name="Footer Placeholder 3"/>
          <p:cNvSpPr>
            <a:spLocks noGrp="1"/>
          </p:cNvSpPr>
          <p:nvPr>
            <p:ph type="ftr" sz="quarter" idx="11"/>
          </p:nvPr>
        </p:nvSpPr>
        <p:spPr/>
        <p:txBody>
          <a:bodyPr/>
          <a:lstStyle/>
          <a:p>
            <a:pPr>
              <a:defRPr/>
            </a:pPr>
            <a:endParaRPr lang="de-DE"/>
          </a:p>
        </p:txBody>
      </p:sp>
      <p:sp>
        <p:nvSpPr>
          <p:cNvPr id="5" name="Slide Number Placeholder 4"/>
          <p:cNvSpPr>
            <a:spLocks noGrp="1"/>
          </p:cNvSpPr>
          <p:nvPr>
            <p:ph type="sldNum" sz="quarter" idx="12"/>
          </p:nvPr>
        </p:nvSpPr>
        <p:spPr/>
        <p:txBody>
          <a:bodyPr/>
          <a:lstStyle/>
          <a:p>
            <a:pPr>
              <a:defRPr/>
            </a:pPr>
            <a:fld id="{8A8A2D62-F146-4CB7-96D4-0B3DBE9838B8}" type="slidenum">
              <a:rPr lang="de-DE" smtClean="0"/>
              <a:pPr>
                <a:defRPr/>
              </a:pPr>
              <a:t>‹Nr.›</a:t>
            </a:fld>
            <a:endParaRPr lang="de-DE"/>
          </a:p>
        </p:txBody>
      </p:sp>
    </p:spTree>
    <p:extLst>
      <p:ext uri="{BB962C8B-B14F-4D97-AF65-F5344CB8AC3E}">
        <p14:creationId xmlns:p14="http://schemas.microsoft.com/office/powerpoint/2010/main" val="12228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de-DE"/>
          </a:p>
        </p:txBody>
      </p:sp>
      <p:sp>
        <p:nvSpPr>
          <p:cNvPr id="3" name="Footer Placeholder 2"/>
          <p:cNvSpPr>
            <a:spLocks noGrp="1"/>
          </p:cNvSpPr>
          <p:nvPr>
            <p:ph type="ftr" sz="quarter" idx="11"/>
          </p:nvPr>
        </p:nvSpPr>
        <p:spPr/>
        <p:txBody>
          <a:bodyPr/>
          <a:lstStyle/>
          <a:p>
            <a:pPr>
              <a:defRPr/>
            </a:pPr>
            <a:endParaRPr lang="de-DE"/>
          </a:p>
        </p:txBody>
      </p:sp>
      <p:sp>
        <p:nvSpPr>
          <p:cNvPr id="4" name="Slide Number Placeholder 3"/>
          <p:cNvSpPr>
            <a:spLocks noGrp="1"/>
          </p:cNvSpPr>
          <p:nvPr>
            <p:ph type="sldNum" sz="quarter" idx="12"/>
          </p:nvPr>
        </p:nvSpPr>
        <p:spPr/>
        <p:txBody>
          <a:bodyPr/>
          <a:lstStyle/>
          <a:p>
            <a:pPr>
              <a:defRPr/>
            </a:pPr>
            <a:fld id="{8A8A2D62-F146-4CB7-96D4-0B3DBE9838B8}" type="slidenum">
              <a:rPr lang="de-DE" smtClean="0"/>
              <a:pPr>
                <a:defRPr/>
              </a:pPr>
              <a:t>‹Nr.›</a:t>
            </a:fld>
            <a:endParaRPr lang="de-DE"/>
          </a:p>
        </p:txBody>
      </p:sp>
    </p:spTree>
    <p:extLst>
      <p:ext uri="{BB962C8B-B14F-4D97-AF65-F5344CB8AC3E}">
        <p14:creationId xmlns:p14="http://schemas.microsoft.com/office/powerpoint/2010/main" val="3042690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de-DE"/>
          </a:p>
        </p:txBody>
      </p:sp>
      <p:sp>
        <p:nvSpPr>
          <p:cNvPr id="6" name="Footer Placeholder 5"/>
          <p:cNvSpPr>
            <a:spLocks noGrp="1"/>
          </p:cNvSpPr>
          <p:nvPr>
            <p:ph type="ftr" sz="quarter" idx="11"/>
          </p:nvPr>
        </p:nvSpPr>
        <p:spPr/>
        <p:txBody>
          <a:bodyPr/>
          <a:lstStyle/>
          <a:p>
            <a:pPr>
              <a:defRPr/>
            </a:pPr>
            <a:endParaRPr lang="de-DE"/>
          </a:p>
        </p:txBody>
      </p:sp>
      <p:sp>
        <p:nvSpPr>
          <p:cNvPr id="7" name="Slide Number Placeholder 6"/>
          <p:cNvSpPr>
            <a:spLocks noGrp="1"/>
          </p:cNvSpPr>
          <p:nvPr>
            <p:ph type="sldNum" sz="quarter" idx="12"/>
          </p:nvPr>
        </p:nvSpPr>
        <p:spPr/>
        <p:txBody>
          <a:bodyPr/>
          <a:lstStyle/>
          <a:p>
            <a:pPr>
              <a:defRPr/>
            </a:pPr>
            <a:fld id="{8A8A2D62-F146-4CB7-96D4-0B3DBE9838B8}" type="slidenum">
              <a:rPr lang="de-DE" smtClean="0"/>
              <a:pPr>
                <a:defRPr/>
              </a:pPr>
              <a:t>‹Nr.›</a:t>
            </a:fld>
            <a:endParaRPr lang="de-DE"/>
          </a:p>
        </p:txBody>
      </p:sp>
    </p:spTree>
    <p:extLst>
      <p:ext uri="{BB962C8B-B14F-4D97-AF65-F5344CB8AC3E}">
        <p14:creationId xmlns:p14="http://schemas.microsoft.com/office/powerpoint/2010/main" val="50934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de-DE"/>
          </a:p>
        </p:txBody>
      </p:sp>
      <p:sp>
        <p:nvSpPr>
          <p:cNvPr id="6" name="Footer Placeholder 5"/>
          <p:cNvSpPr>
            <a:spLocks noGrp="1"/>
          </p:cNvSpPr>
          <p:nvPr>
            <p:ph type="ftr" sz="quarter" idx="11"/>
          </p:nvPr>
        </p:nvSpPr>
        <p:spPr/>
        <p:txBody>
          <a:bodyPr/>
          <a:lstStyle/>
          <a:p>
            <a:pPr>
              <a:defRPr/>
            </a:pPr>
            <a:endParaRPr lang="de-DE"/>
          </a:p>
        </p:txBody>
      </p:sp>
      <p:sp>
        <p:nvSpPr>
          <p:cNvPr id="7" name="Slide Number Placeholder 6"/>
          <p:cNvSpPr>
            <a:spLocks noGrp="1"/>
          </p:cNvSpPr>
          <p:nvPr>
            <p:ph type="sldNum" sz="quarter" idx="12"/>
          </p:nvPr>
        </p:nvSpPr>
        <p:spPr/>
        <p:txBody>
          <a:bodyPr/>
          <a:lstStyle/>
          <a:p>
            <a:pPr>
              <a:defRPr/>
            </a:pPr>
            <a:fld id="{8A8A2D62-F146-4CB7-96D4-0B3DBE9838B8}" type="slidenum">
              <a:rPr lang="de-DE" smtClean="0"/>
              <a:pPr>
                <a:defRPr/>
              </a:pPr>
              <a:t>‹Nr.›</a:t>
            </a:fld>
            <a:endParaRPr lang="de-DE"/>
          </a:p>
        </p:txBody>
      </p:sp>
    </p:spTree>
    <p:extLst>
      <p:ext uri="{BB962C8B-B14F-4D97-AF65-F5344CB8AC3E}">
        <p14:creationId xmlns:p14="http://schemas.microsoft.com/office/powerpoint/2010/main" val="2032766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A8A2D62-F146-4CB7-96D4-0B3DBE9838B8}" type="slidenum">
              <a:rPr lang="de-DE" smtClean="0"/>
              <a:pPr>
                <a:defRPr/>
              </a:pPr>
              <a:t>‹Nr.›</a:t>
            </a:fld>
            <a:endParaRPr lang="de-DE"/>
          </a:p>
        </p:txBody>
      </p:sp>
    </p:spTree>
    <p:extLst>
      <p:ext uri="{BB962C8B-B14F-4D97-AF65-F5344CB8AC3E}">
        <p14:creationId xmlns:p14="http://schemas.microsoft.com/office/powerpoint/2010/main" val="2405352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en-US"/>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4AD7A919-C3C1-4880-B8E5-200C72525D90}" type="datetimeFigureOut">
              <a:rPr lang="en-US" smtClean="0">
                <a:solidFill>
                  <a:prstClr val="black">
                    <a:tint val="75000"/>
                  </a:prstClr>
                </a:solidFill>
                <a:latin typeface="Calibri" panose="020F0502020204030204"/>
              </a:rPr>
              <a:pPr fontAlgn="auto">
                <a:spcBef>
                  <a:spcPts val="0"/>
                </a:spcBef>
                <a:spcAft>
                  <a:spcPts val="0"/>
                </a:spcAft>
              </a:pPr>
              <a:t>1/15/2026</a:t>
            </a:fld>
            <a:endParaRPr lang="en-US">
              <a:solidFill>
                <a:prstClr val="black">
                  <a:tint val="75000"/>
                </a:prstClr>
              </a:solidFill>
              <a:latin typeface="Calibri" panose="020F0502020204030204"/>
            </a:endParaRPr>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AF9A8AAF-1529-428C-A25C-BE2AC3880C39}" type="slidenum">
              <a:rPr lang="en-US" smtClean="0">
                <a:solidFill>
                  <a:prstClr val="black">
                    <a:tint val="75000"/>
                  </a:prstClr>
                </a:solidFill>
                <a:latin typeface="Calibri" panose="020F0502020204030204"/>
              </a:rPr>
              <a:pPr fontAlgn="auto">
                <a:spcBef>
                  <a:spcPts val="0"/>
                </a:spcBef>
                <a:spcAft>
                  <a:spcPts val="0"/>
                </a:spcAft>
              </a:pPr>
              <a:t>‹Nr.›</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47142757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246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l="-6000" r="-6000"/>
          </a:stretch>
        </a:blipFill>
        <a:effectLst/>
      </p:bgPr>
    </p:bg>
    <p:spTree>
      <p:nvGrpSpPr>
        <p:cNvPr id="1" name="">
          <a:extLst>
            <a:ext uri="{FF2B5EF4-FFF2-40B4-BE49-F238E27FC236}">
              <a16:creationId xmlns:a16="http://schemas.microsoft.com/office/drawing/2014/main" id="{0711FFB6-7E2C-503B-13E2-B3FCCF37C2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E334BB-455D-9EB8-B208-4C4436B72008}"/>
              </a:ext>
            </a:extLst>
          </p:cNvPr>
          <p:cNvSpPr>
            <a:spLocks noGrp="1"/>
          </p:cNvSpPr>
          <p:nvPr>
            <p:ph type="ctrTitle"/>
          </p:nvPr>
        </p:nvSpPr>
        <p:spPr>
          <a:xfrm>
            <a:off x="-533400" y="381000"/>
            <a:ext cx="8229600" cy="1828800"/>
          </a:xfrm>
          <a:effectLst>
            <a:outerShdw blurRad="50800" dist="38100" algn="l" rotWithShape="0">
              <a:prstClr val="black">
                <a:alpha val="40000"/>
              </a:prstClr>
            </a:outerShdw>
          </a:effectLst>
        </p:spPr>
        <p:txBody>
          <a:bodyPr>
            <a:normAutofit fontScale="90000"/>
          </a:bodyPr>
          <a:lstStyle/>
          <a:p>
            <a:r>
              <a:rPr lang="en-CA" sz="7200" dirty="0">
                <a:ln>
                  <a:solidFill>
                    <a:schemeClr val="tx1"/>
                  </a:solidFill>
                </a:ln>
                <a:solidFill>
                  <a:schemeClr val="bg1"/>
                </a:solidFill>
                <a:latin typeface="Bernard MT Condensed" panose="02050806060905020404" pitchFamily="18" charset="0"/>
                <a:cs typeface="Aharoni" panose="02010803020104030203" pitchFamily="2" charset="-79"/>
              </a:rPr>
              <a:t>Healing of the Man</a:t>
            </a:r>
            <a:br>
              <a:rPr lang="en-CA" sz="7200" dirty="0">
                <a:ln>
                  <a:solidFill>
                    <a:schemeClr val="tx1"/>
                  </a:solidFill>
                </a:ln>
                <a:solidFill>
                  <a:schemeClr val="bg1"/>
                </a:solidFill>
                <a:latin typeface="Bernard MT Condensed" panose="02050806060905020404" pitchFamily="18" charset="0"/>
                <a:cs typeface="Aharoni" panose="02010803020104030203" pitchFamily="2" charset="-79"/>
              </a:rPr>
            </a:br>
            <a:r>
              <a:rPr lang="en-CA" sz="7200" dirty="0">
                <a:ln>
                  <a:solidFill>
                    <a:schemeClr val="tx1"/>
                  </a:solidFill>
                </a:ln>
                <a:solidFill>
                  <a:schemeClr val="bg1"/>
                </a:solidFill>
                <a:latin typeface="Bernard MT Condensed" panose="02050806060905020404" pitchFamily="18" charset="0"/>
                <a:cs typeface="Aharoni" panose="02010803020104030203" pitchFamily="2" charset="-79"/>
              </a:rPr>
              <a:t>at Bethesda </a:t>
            </a:r>
          </a:p>
        </p:txBody>
      </p:sp>
      <p:sp>
        <p:nvSpPr>
          <p:cNvPr id="3" name="Subtitle 2">
            <a:extLst>
              <a:ext uri="{FF2B5EF4-FFF2-40B4-BE49-F238E27FC236}">
                <a16:creationId xmlns:a16="http://schemas.microsoft.com/office/drawing/2014/main" id="{8DA7DB09-C32E-391D-1BD1-40425D86FBF2}"/>
              </a:ext>
            </a:extLst>
          </p:cNvPr>
          <p:cNvSpPr>
            <a:spLocks noGrp="1"/>
          </p:cNvSpPr>
          <p:nvPr>
            <p:ph type="subTitle" idx="1"/>
          </p:nvPr>
        </p:nvSpPr>
        <p:spPr>
          <a:xfrm>
            <a:off x="304800" y="2286000"/>
            <a:ext cx="6400800" cy="1752600"/>
          </a:xfrm>
          <a:effectLst>
            <a:outerShdw blurRad="50800" dist="38100" algn="l" rotWithShape="0">
              <a:prstClr val="black">
                <a:alpha val="40000"/>
              </a:prstClr>
            </a:outerShdw>
          </a:effectLst>
        </p:spPr>
        <p:txBody>
          <a:bodyPr>
            <a:normAutofit/>
          </a:bodyPr>
          <a:lstStyle/>
          <a:p>
            <a:r>
              <a:rPr lang="en-AU" sz="4400" dirty="0">
                <a:ln>
                  <a:solidFill>
                    <a:schemeClr val="tx1"/>
                  </a:solidFill>
                </a:ln>
                <a:solidFill>
                  <a:schemeClr val="bg1"/>
                </a:solidFill>
                <a:latin typeface="Bernard MT Condensed" panose="02050806060905020404" pitchFamily="18" charset="0"/>
              </a:rPr>
              <a:t> ~ Jn. 5:1-18 ~</a:t>
            </a:r>
            <a:endParaRPr lang="en-CA" sz="4400" dirty="0">
              <a:ln>
                <a:solidFill>
                  <a:schemeClr val="tx1"/>
                </a:solidFill>
              </a:ln>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1819938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l="-6000" r="-6000"/>
          </a:stretch>
        </a:blipFill>
        <a:effectLst/>
      </p:bgPr>
    </p:bg>
    <p:spTree>
      <p:nvGrpSpPr>
        <p:cNvPr id="1" name=""/>
        <p:cNvGrpSpPr/>
        <p:nvPr/>
      </p:nvGrpSpPr>
      <p:grpSpPr>
        <a:xfrm>
          <a:off x="0" y="0"/>
          <a:ext cx="0" cy="0"/>
          <a:chOff x="0" y="0"/>
          <a:chExt cx="0" cy="0"/>
        </a:xfrm>
      </p:grpSpPr>
      <p:sp>
        <p:nvSpPr>
          <p:cNvPr id="5" name="TextBox 4"/>
          <p:cNvSpPr txBox="1"/>
          <p:nvPr/>
        </p:nvSpPr>
        <p:spPr>
          <a:xfrm>
            <a:off x="526473" y="1524000"/>
            <a:ext cx="8077200" cy="707886"/>
          </a:xfrm>
          <a:prstGeom prst="rect">
            <a:avLst/>
          </a:prstGeom>
          <a:ln w="38100"/>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CA" sz="4000" dirty="0">
                <a:latin typeface="Bernard MT Condensed" panose="02050806060905020404" pitchFamily="18" charset="0"/>
              </a:rPr>
              <a:t>The Revelation.  vs. 1-9 </a:t>
            </a:r>
          </a:p>
        </p:txBody>
      </p:sp>
      <p:sp>
        <p:nvSpPr>
          <p:cNvPr id="6" name="TextBox 5"/>
          <p:cNvSpPr txBox="1"/>
          <p:nvPr/>
        </p:nvSpPr>
        <p:spPr>
          <a:xfrm>
            <a:off x="533400" y="2780222"/>
            <a:ext cx="8077200" cy="2585323"/>
          </a:xfrm>
          <a:prstGeom prst="rect">
            <a:avLst/>
          </a:prstGeom>
          <a:ln w="38100"/>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150000"/>
              </a:lnSpc>
            </a:pPr>
            <a:r>
              <a:rPr lang="en-CA" sz="3600" b="1" dirty="0">
                <a:latin typeface="David" panose="020E0502060401010101" pitchFamily="34" charset="-79"/>
                <a:cs typeface="David" panose="020E0502060401010101" pitchFamily="34" charset="-79"/>
              </a:rPr>
              <a:t>-Arise-</a:t>
            </a:r>
          </a:p>
          <a:p>
            <a:pPr algn="ctr">
              <a:lnSpc>
                <a:spcPct val="150000"/>
              </a:lnSpc>
            </a:pPr>
            <a:r>
              <a:rPr lang="en-CA" sz="3600" b="1" dirty="0">
                <a:latin typeface="David" panose="020E0502060401010101" pitchFamily="34" charset="-79"/>
                <a:cs typeface="David" panose="020E0502060401010101" pitchFamily="34" charset="-79"/>
              </a:rPr>
              <a:t>-Take Up Your Pallet-</a:t>
            </a:r>
          </a:p>
          <a:p>
            <a:pPr algn="ctr">
              <a:lnSpc>
                <a:spcPct val="150000"/>
              </a:lnSpc>
            </a:pPr>
            <a:r>
              <a:rPr lang="en-CA" sz="3600" b="1" dirty="0">
                <a:latin typeface="David" panose="020E0502060401010101" pitchFamily="34" charset="-79"/>
                <a:cs typeface="David" panose="020E0502060401010101" pitchFamily="34" charset="-79"/>
              </a:rPr>
              <a:t>-Walk-</a:t>
            </a:r>
          </a:p>
        </p:txBody>
      </p:sp>
    </p:spTree>
    <p:extLst>
      <p:ext uri="{BB962C8B-B14F-4D97-AF65-F5344CB8AC3E}">
        <p14:creationId xmlns:p14="http://schemas.microsoft.com/office/powerpoint/2010/main" val="3999109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80607" y="304800"/>
            <a:ext cx="8782787" cy="6248400"/>
          </a:xfrm>
        </p:spPr>
        <p:txBody>
          <a:bodyPr>
            <a:noAutofit/>
          </a:bodyPr>
          <a:lstStyle/>
          <a:p>
            <a:r>
              <a:rPr lang="en-US" sz="3200" b="1" dirty="0"/>
              <a:t>"All the Almighty God is ours in the Lord Jesus.  And He will tax the last grain of sand and the remotest star to bless us if we obey Him.  What does it matter if external circumstances are hard?  Why should they not be? If we give way to self-pity and indulge in the luxury of misery, we banish God's riches from our own lives and hinder others from entering into His provision.  No sin is worse than the sin of self-pity, because it obliterates God and puts self-interest upon the throne.  It opens our mouths to spit out murmurings and our lives become craving spiritual sponges, there is nothing lively or generous about them." </a:t>
            </a:r>
          </a:p>
          <a:p>
            <a:r>
              <a:rPr lang="en-US" sz="3200" dirty="0"/>
              <a:t>Oswald Chambers </a:t>
            </a:r>
          </a:p>
        </p:txBody>
      </p:sp>
    </p:spTree>
    <p:extLst>
      <p:ext uri="{BB962C8B-B14F-4D97-AF65-F5344CB8AC3E}">
        <p14:creationId xmlns:p14="http://schemas.microsoft.com/office/powerpoint/2010/main" val="35385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80606" y="657225"/>
            <a:ext cx="8782787" cy="5543550"/>
          </a:xfrm>
        </p:spPr>
        <p:txBody>
          <a:bodyPr>
            <a:noAutofit/>
          </a:bodyPr>
          <a:lstStyle/>
          <a:p>
            <a:r>
              <a:rPr lang="en-US" sz="4000" b="1" dirty="0"/>
              <a:t>Lessons on trusting His Indwelling Life:</a:t>
            </a:r>
          </a:p>
          <a:p>
            <a:endParaRPr lang="en-US" sz="4000" b="1" dirty="0"/>
          </a:p>
          <a:p>
            <a:r>
              <a:rPr lang="en-US" sz="3200" b="1" dirty="0"/>
              <a:t>Our failure does not influence His victory. </a:t>
            </a:r>
          </a:p>
          <a:p>
            <a:endParaRPr lang="en-US" sz="3200" b="1" dirty="0"/>
          </a:p>
          <a:p>
            <a:r>
              <a:rPr lang="en-US" sz="3200" b="1" dirty="0"/>
              <a:t>Only look back as far as it helps you to move forward. </a:t>
            </a:r>
          </a:p>
          <a:p>
            <a:endParaRPr lang="en-US" sz="3600" b="1" dirty="0"/>
          </a:p>
          <a:p>
            <a:r>
              <a:rPr lang="en-US" sz="3200" b="1" dirty="0"/>
              <a:t>What is extra-ordinary becomes ordinary. </a:t>
            </a:r>
          </a:p>
          <a:p>
            <a:endParaRPr lang="en-US" sz="3600" b="1" dirty="0"/>
          </a:p>
          <a:p>
            <a:r>
              <a:rPr lang="en-US" sz="3200" b="1" dirty="0"/>
              <a:t>Our obedience will create memories of His activity. </a:t>
            </a:r>
          </a:p>
        </p:txBody>
      </p:sp>
    </p:spTree>
    <p:extLst>
      <p:ext uri="{BB962C8B-B14F-4D97-AF65-F5344CB8AC3E}">
        <p14:creationId xmlns:p14="http://schemas.microsoft.com/office/powerpoint/2010/main" val="225807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5800" y="2514600"/>
            <a:ext cx="7772400" cy="1828800"/>
          </a:xfrm>
          <a:effectLst>
            <a:outerShdw blurRad="50800" dist="38100" algn="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noAutofit/>
          </a:bodyPr>
          <a:lstStyle/>
          <a:p>
            <a:pPr algn="ctr">
              <a:lnSpc>
                <a:spcPct val="150000"/>
              </a:lnSpc>
            </a:pPr>
            <a:r>
              <a:rPr lang="en-CA" b="0" dirty="0">
                <a:latin typeface="Bernard MT Condensed" panose="02050806060905020404" pitchFamily="18" charset="0"/>
              </a:rPr>
              <a:t>The Response. Vs. 10-20</a:t>
            </a:r>
            <a:br>
              <a:rPr lang="en-CA" b="0" i="1" dirty="0">
                <a:latin typeface="Stencil" panose="040409050D0802020404" pitchFamily="82" charset="0"/>
              </a:rPr>
            </a:br>
            <a:r>
              <a:rPr lang="en-CA" b="0" i="1" dirty="0">
                <a:latin typeface="Bernard MT Condensed" panose="02050806060905020404" pitchFamily="18" charset="0"/>
              </a:rPr>
              <a:t>Mk. 2:27-28 </a:t>
            </a:r>
          </a:p>
        </p:txBody>
      </p:sp>
    </p:spTree>
    <p:extLst>
      <p:ext uri="{BB962C8B-B14F-4D97-AF65-F5344CB8AC3E}">
        <p14:creationId xmlns:p14="http://schemas.microsoft.com/office/powerpoint/2010/main" val="1578606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209</Words>
  <Application>Microsoft Office PowerPoint</Application>
  <PresentationFormat>Bildschirmpräsentation (4:3)</PresentationFormat>
  <Paragraphs>18</Paragraphs>
  <Slides>6</Slides>
  <Notes>0</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6</vt:i4>
      </vt:variant>
    </vt:vector>
  </HeadingPairs>
  <TitlesOfParts>
    <vt:vector size="15" baseType="lpstr">
      <vt:lpstr>Arial</vt:lpstr>
      <vt:lpstr>Bernard MT Condensed</vt:lpstr>
      <vt:lpstr>Calibri</vt:lpstr>
      <vt:lpstr>Calibri Light</vt:lpstr>
      <vt:lpstr>David</vt:lpstr>
      <vt:lpstr>Garamond</vt:lpstr>
      <vt:lpstr>Stencil</vt:lpstr>
      <vt:lpstr>Office Theme</vt:lpstr>
      <vt:lpstr>1_Office Theme</vt:lpstr>
      <vt:lpstr>PowerPoint-Präsentation</vt:lpstr>
      <vt:lpstr>Healing of the Man at Bethesda </vt:lpstr>
      <vt:lpstr>PowerPoint-Präsentation</vt:lpstr>
      <vt:lpstr>PowerPoint-Präsentation</vt:lpstr>
      <vt:lpstr>PowerPoint-Präsentation</vt:lpstr>
      <vt:lpstr>The Response. Vs. 10-20 Mk. 2:27-28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Kendra</dc:creator>
  <cp:lastModifiedBy>Peter Reid</cp:lastModifiedBy>
  <cp:revision>33</cp:revision>
  <cp:lastPrinted>1601-01-01T00:00:00Z</cp:lastPrinted>
  <dcterms:created xsi:type="dcterms:W3CDTF">1601-01-01T00:00:00Z</dcterms:created>
  <dcterms:modified xsi:type="dcterms:W3CDTF">2026-01-15T15:48:09Z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