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8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89C1-E8C7-48DD-B96B-19A11B7C7C6F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5954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65B2-B785-4345-8CE9-9BA4D0D34B1B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7477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23F2-D5CB-497D-AF36-65BE070851D6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1258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4C00-9F29-4CA0-943B-9951DC4FE39E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2465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98D1-E5D1-4DAC-BCFE-33AEF8B4C1CA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432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294B-7A0A-4F93-B6FD-378C5502EF50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3161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F6A30-B490-4C22-B60F-75322783DB73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667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D28-B6CF-4730-A5F2-78C7DE1A5F85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163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87F5-DF05-45DB-83C3-DD6FC98758A6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2665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6AFD-FD34-4C51-ABBB-BBD055C0D704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332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9EE-DC82-4508-A519-5F62840EF189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2192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7ADE-CC35-422A-A550-774ACB066BA8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600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CA" sz="6600" dirty="0">
                <a:latin typeface="Bernard MT Condensed" panose="02050806060905020404" pitchFamily="18" charset="0"/>
              </a:rPr>
              <a:t>The Feeding of the 5,000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35696" y="1268760"/>
            <a:ext cx="6400800" cy="1752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CA" sz="4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~ Jn. 6:1-14 ~</a:t>
            </a:r>
          </a:p>
        </p:txBody>
      </p:sp>
    </p:spTree>
    <p:extLst>
      <p:ext uri="{BB962C8B-B14F-4D97-AF65-F5344CB8AC3E}">
        <p14:creationId xmlns:p14="http://schemas.microsoft.com/office/powerpoint/2010/main" val="294978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04664"/>
            <a:ext cx="8280000" cy="1296144"/>
          </a:xfr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CA" alt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Need vs. 1-5</a:t>
            </a:r>
          </a:p>
          <a:p>
            <a:r>
              <a:rPr lang="en-CA" alt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Matt. 14:21; Mk. 6:35-36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916832"/>
            <a:ext cx="8280000" cy="1296144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alt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Test vs. 6-7</a:t>
            </a:r>
          </a:p>
          <a:p>
            <a:pPr fontAlgn="auto">
              <a:spcAft>
                <a:spcPts val="0"/>
              </a:spcAft>
            </a:pPr>
            <a:r>
              <a:rPr lang="en-CA" alt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Ps. 145:3-5; James 1:2-5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3429000"/>
            <a:ext cx="8280000" cy="1296144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alt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Supply vs. 8-11</a:t>
            </a:r>
          </a:p>
          <a:p>
            <a:pPr fontAlgn="auto">
              <a:spcAft>
                <a:spcPts val="0"/>
              </a:spcAft>
            </a:pPr>
            <a:r>
              <a:rPr lang="en-CA" alt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1Cor. 1:26-29; Phil. 2:5-7; 1Thess. 5:18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4941168"/>
            <a:ext cx="8280000" cy="1296144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alt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Leftovers vs. 12-14</a:t>
            </a:r>
          </a:p>
          <a:p>
            <a:pPr fontAlgn="auto">
              <a:spcAft>
                <a:spcPts val="0"/>
              </a:spcAft>
            </a:pPr>
            <a:r>
              <a:rPr lang="en-CA" alt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James 1:16-17; Mk. 8:14-21; Eph. 3:20-21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548680"/>
            <a:ext cx="8280000" cy="5688632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CA" alt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899592" y="1322766"/>
            <a:ext cx="7416824" cy="421246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Temptations and Tests: </a:t>
            </a:r>
          </a:p>
          <a:p>
            <a:endParaRPr lang="en-US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Temptation are humanly possible; tests are divinely possible.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Temptation is aimed at our flesh, tests are aimed at our faith.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Temptations are intended to be destructive, tests are intended to be constructive.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Temptations are intended to make us weak, tests are intended to make us strong.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Temptations look good, tests look bad. </a:t>
            </a:r>
          </a:p>
          <a:p>
            <a:endParaRPr lang="en-US" sz="20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CE167-4C5B-2678-6371-B29F679F1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B78A345-633B-96A5-94BC-FD1BB61983A3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548680"/>
            <a:ext cx="8280000" cy="5688632"/>
          </a:xfrm>
          <a:prstGeom prst="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CA" altLang="en-US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F9CA6292-4499-A3CF-E5F1-69733BBAC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588" y="1088740"/>
            <a:ext cx="7416824" cy="4680520"/>
          </a:xfrm>
        </p:spPr>
        <p:txBody>
          <a:bodyPr>
            <a:normAutofit lnSpcReduction="10000"/>
          </a:bodyPr>
          <a:lstStyle/>
          <a:p>
            <a:r>
              <a:rPr lang="en-US" sz="3800" dirty="0">
                <a:solidFill>
                  <a:schemeClr val="tx1"/>
                </a:solidFill>
                <a:latin typeface="Bernard MT Condensed" panose="02050806060905020404" pitchFamily="18" charset="0"/>
              </a:rPr>
              <a:t>Lessons from this sign:</a:t>
            </a:r>
          </a:p>
          <a:p>
            <a:endParaRPr lang="en-US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We serve others out of the weakness of our life, but the strength of His indwelling Life. </a:t>
            </a:r>
          </a:p>
          <a:p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	</a:t>
            </a:r>
          </a:p>
          <a:p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2. Faith will no longer be tested when faith is no longer needed.</a:t>
            </a:r>
          </a:p>
          <a:p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3. He works according to my humility, not my ability. </a:t>
            </a:r>
          </a:p>
          <a:p>
            <a:endParaRPr lang="en-US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4. Live in the attitude of gratitude. </a:t>
            </a:r>
            <a:endParaRPr lang="de-DE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849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</Words>
  <Application>Microsoft Office PowerPoint</Application>
  <PresentationFormat>Bildschirmpräsentation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Bernard MT Condensed</vt:lpstr>
      <vt:lpstr>Calibri</vt:lpstr>
      <vt:lpstr>David</vt:lpstr>
      <vt:lpstr>Garamond</vt:lpstr>
      <vt:lpstr>Wingdings</vt:lpstr>
      <vt:lpstr>Office Theme</vt:lpstr>
      <vt:lpstr>The Feeding of the 5,000</vt:lpstr>
      <vt:lpstr>PowerPoint-Präsentation</vt:lpstr>
      <vt:lpstr>PowerPoint-Präsentation</vt:lpstr>
      <vt:lpstr>PowerPoint-Präsentation</vt:lpstr>
    </vt:vector>
  </TitlesOfParts>
  <Company>Bodenseehof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Sign Jn. 2:1-11</dc:title>
  <dc:creator>peter</dc:creator>
  <cp:lastModifiedBy>Peter Reid</cp:lastModifiedBy>
  <cp:revision>13</cp:revision>
  <dcterms:created xsi:type="dcterms:W3CDTF">2007-01-17T08:33:00Z</dcterms:created>
  <dcterms:modified xsi:type="dcterms:W3CDTF">2026-01-16T07:24:35Z</dcterms:modified>
</cp:coreProperties>
</file>